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701" r:id="rId2"/>
    <p:sldMasterId id="2147483685" r:id="rId3"/>
    <p:sldMasterId id="2147483673" r:id="rId4"/>
  </p:sldMasterIdLst>
  <p:notesMasterIdLst>
    <p:notesMasterId r:id="rId8"/>
  </p:notesMasterIdLst>
  <p:handoutMasterIdLst>
    <p:handoutMasterId r:id="rId9"/>
  </p:handoutMasterIdLst>
  <p:sldIdLst>
    <p:sldId id="256" r:id="rId5"/>
    <p:sldId id="263" r:id="rId6"/>
    <p:sldId id="258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B849"/>
    <a:srgbClr val="65AF26"/>
    <a:srgbClr val="EAB338"/>
    <a:srgbClr val="2FB0CE"/>
    <a:srgbClr val="56B947"/>
    <a:srgbClr val="56BA48"/>
    <a:srgbClr val="57B948"/>
    <a:srgbClr val="55BA47"/>
    <a:srgbClr val="01B3CE"/>
    <a:srgbClr val="13B2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0ABC45-41E5-434D-BEC0-F9C4A90416C7}" v="3" dt="2024-08-06T15:04:05.8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55" autoAdjust="0"/>
    <p:restoredTop sz="94717" autoAdjust="0"/>
  </p:normalViewPr>
  <p:slideViewPr>
    <p:cSldViewPr>
      <p:cViewPr varScale="1">
        <p:scale>
          <a:sx n="75" d="100"/>
          <a:sy n="75" d="100"/>
        </p:scale>
        <p:origin x="240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EAAC15-B049-41CB-8CC5-80AC4A81E1C2}" type="datetimeFigureOut">
              <a:rPr lang="pt-BR" smtClean="0"/>
              <a:t>06/08/2024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0DCDAD-119B-4A2E-AE3A-EF00F6B556B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25206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122328-6890-4FBC-9817-4D01A395FDC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6B11FD-9C09-4F53-AE3E-CB46F62C3DB8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6B11FD-9C09-4F53-AE3E-CB46F62C3DB8}" type="slidenum">
              <a:rPr lang="pt-BR" smtClean="0"/>
              <a:pPr/>
              <a:t>1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de pessoa e texto branco&#10;&#10;Descrição gerada automaticamente">
            <a:extLst>
              <a:ext uri="{FF2B5EF4-FFF2-40B4-BE49-F238E27FC236}">
                <a16:creationId xmlns:a16="http://schemas.microsoft.com/office/drawing/2014/main" id="{D171AB58-97FA-9B47-A9E8-090C1A5ED2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71" y="188640"/>
            <a:ext cx="1204209" cy="620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D1809D-CDE8-757A-3157-7A6E847A17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85322B-552E-E93D-0714-49E0FF6C5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694979-435B-3DCC-C923-B3DC26695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498403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3A8CD-9448-D8AF-3797-5C908CB4D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A0DE4D-7550-E7FA-38AB-F7AD1E17C2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B6F94C-6B32-B39B-B661-CC3E74D288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3DDA25-11EA-4E57-63BC-DD304BAAA7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D4318B-143B-37C3-085E-B9E2A3BFD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9B6EF2-618D-3315-B5F8-52F2E9593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2018467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BBDF1-19F3-7A78-4CC9-CD4A8628F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F8850D-2F93-005F-4D19-E6C0113D34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DF5893-9E66-6273-AD4A-0BECA5DF09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F3F019-BF4D-B5AA-BF9C-E5F6C4EB15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046CF4-2D4F-0386-D104-A59A03F2E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F0193E-4453-1702-8C73-A3A2844EA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0514174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DAA8F-7DF4-491B-97CB-87D0DDB28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03A5D4-C446-2D1C-4F3E-ED59ADA764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A47A82-88BB-3DB5-2933-301C07401E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98860-BCEA-B390-D4ED-331CD5742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40DC7D-F03D-19DB-7442-296981E96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256829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69D6B54-D898-2DF8-0C95-63DEDF2A9B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6762DC-69F3-F7B1-BF96-FD2106AD00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5C9C6D-D9DD-6DD4-D57F-01775EAE5E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D52EF0-BF96-F200-0757-E71E38C38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EBA868-C1F5-8B8C-74EF-68483679F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42211612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7">
            <a:extLst>
              <a:ext uri="{FF2B5EF4-FFF2-40B4-BE49-F238E27FC236}">
                <a16:creationId xmlns:a16="http://schemas.microsoft.com/office/drawing/2014/main" id="{06FA6127-3573-F68E-F2AF-CBE527A7C6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8" y="188663"/>
            <a:ext cx="1249200" cy="64804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6D156CD-EDCD-11A5-8E92-A1D31C6C47F1}"/>
              </a:ext>
            </a:extLst>
          </p:cNvPr>
          <p:cNvCxnSpPr>
            <a:cxnSpLocks/>
          </p:cNvCxnSpPr>
          <p:nvPr userDrawn="1"/>
        </p:nvCxnSpPr>
        <p:spPr>
          <a:xfrm>
            <a:off x="0" y="936000"/>
            <a:ext cx="12192000" cy="0"/>
          </a:xfrm>
          <a:prstGeom prst="line">
            <a:avLst/>
          </a:prstGeom>
          <a:ln w="25400">
            <a:solidFill>
              <a:srgbClr val="EAB3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4">
            <a:extLst>
              <a:ext uri="{FF2B5EF4-FFF2-40B4-BE49-F238E27FC236}">
                <a16:creationId xmlns:a16="http://schemas.microsoft.com/office/drawing/2014/main" id="{681F91E9-167B-7225-3E67-C87C21CE045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 l="34256" t="22400" r="38576" b="20201"/>
          <a:stretch>
            <a:fillRect/>
          </a:stretch>
        </p:blipFill>
        <p:spPr bwMode="auto">
          <a:xfrm>
            <a:off x="10488488" y="332656"/>
            <a:ext cx="360040" cy="427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tângulo 6">
            <a:extLst>
              <a:ext uri="{FF2B5EF4-FFF2-40B4-BE49-F238E27FC236}">
                <a16:creationId xmlns:a16="http://schemas.microsoft.com/office/drawing/2014/main" id="{3484238A-7655-2139-66B6-EC2C2A54822D}"/>
              </a:ext>
            </a:extLst>
          </p:cNvPr>
          <p:cNvSpPr/>
          <p:nvPr userDrawn="1"/>
        </p:nvSpPr>
        <p:spPr>
          <a:xfrm>
            <a:off x="11064552" y="357284"/>
            <a:ext cx="792088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Logo of the country regulator</a:t>
            </a:r>
            <a:endParaRPr lang="pt-BR" sz="80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B6A88-A6A3-D0DE-5E72-4A05AE2A81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8C0271-5994-4263-79E6-FE2CC3DF35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9E104B-04DF-3ED0-9C1A-EC416550A4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EC4CCB-BF4C-1EE7-1D5A-EAFD987F2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5157D-8758-0D3E-617E-D100EFA64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800335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97478-FC46-ECFB-C3C2-D1B88E4E3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7CEF28-514D-3408-C568-0123348387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0F7510-FCEC-1D04-BB9A-7E568E013E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9EC9F4-6E95-86AC-7DEF-1CB449D54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24F72F-F6E2-7ACB-3101-D2A8C22C0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437697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3ED53-6FF6-986E-0E6A-F093D65DD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1234EF-2A51-6C8D-DE1A-BE2C7D14A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66961D-96CF-8116-46B4-E83FCB0B1C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BB5EE-C264-94FB-3110-3EF60FAB6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5826F5-AA89-E374-722A-EBB417363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24164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B10BF-FE6A-EAE1-B750-94813E44F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400107-0115-B33C-F31A-9EE9FA94E9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A48E9F-EBCD-5A1E-B1C2-D837600F3C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38085D-3F2F-D25D-448C-CC04E03A49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5BDFE5-843B-6760-E9F3-CE14EB397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1A070F-2460-CFE9-47D2-5D526E62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553978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7A8385-2DAD-A58C-B65E-3C6A83662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E02C2-AC16-A049-662D-69D1D09A0B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4BDC77-C896-ACA5-DB31-001B0F566F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2DD8E7-5A9B-9971-EAFB-B9B3EBEF80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F02F18-14D3-99FA-623A-9E733859F3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8271C4-DD8C-E093-B5AE-424C86521A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729D9B-71CE-04A0-8C3D-FB8300A4E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393419-B9C6-1567-D3A5-446929F50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996811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CAC93-8AAF-1816-1D67-DE0DF014B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BE3F16-62DB-6805-7B13-5CC8FAC73F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08/06/2024</a:t>
            </a:fld>
            <a:endParaRPr lang="en-B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348E56-3B2D-514A-77C5-300B5AC60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7D6231-EF8D-E8E6-9B89-B9291CE57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3137214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7">
            <a:extLst>
              <a:ext uri="{FF2B5EF4-FFF2-40B4-BE49-F238E27FC236}">
                <a16:creationId xmlns:a16="http://schemas.microsoft.com/office/drawing/2014/main" id="{C3039186-12B9-DE2A-58B0-92BC446D710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8" y="188663"/>
            <a:ext cx="1249200" cy="648049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B5FE362-AD97-44BD-F519-F1C0D60F551C}"/>
              </a:ext>
            </a:extLst>
          </p:cNvPr>
          <p:cNvCxnSpPr>
            <a:cxnSpLocks/>
          </p:cNvCxnSpPr>
          <p:nvPr userDrawn="1"/>
        </p:nvCxnSpPr>
        <p:spPr>
          <a:xfrm>
            <a:off x="0" y="936000"/>
            <a:ext cx="12192000" cy="0"/>
          </a:xfrm>
          <a:prstGeom prst="line">
            <a:avLst/>
          </a:prstGeom>
          <a:ln w="25400">
            <a:solidFill>
              <a:srgbClr val="EAB3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00" r:id="rId2"/>
    <p:sldLayoutId id="214748369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7">
            <a:extLst>
              <a:ext uri="{FF2B5EF4-FFF2-40B4-BE49-F238E27FC236}">
                <a16:creationId xmlns:a16="http://schemas.microsoft.com/office/drawing/2014/main" id="{643F9E3B-2E5A-1032-2A3E-3125770523A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8" y="188663"/>
            <a:ext cx="1249200" cy="64804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CDDBC8-6BD0-4CEE-81B5-993671633E55}"/>
              </a:ext>
            </a:extLst>
          </p:cNvPr>
          <p:cNvCxnSpPr>
            <a:cxnSpLocks/>
          </p:cNvCxnSpPr>
          <p:nvPr userDrawn="1"/>
        </p:nvCxnSpPr>
        <p:spPr>
          <a:xfrm>
            <a:off x="0" y="936000"/>
            <a:ext cx="12192000" cy="0"/>
          </a:xfrm>
          <a:prstGeom prst="line">
            <a:avLst/>
          </a:prstGeom>
          <a:ln w="25400">
            <a:solidFill>
              <a:srgbClr val="EAB3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2860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140FA-C7EC-432B-A712-90064A2A3028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01288-1A2C-44DC-B45E-1F57905F3784}" type="datetimeFigureOut">
              <a:rPr lang="pt-BR" smtClean="0"/>
              <a:pPr/>
              <a:t>06/08/2024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/>
          <p:cNvSpPr/>
          <p:nvPr/>
        </p:nvSpPr>
        <p:spPr>
          <a:xfrm>
            <a:off x="0" y="4725144"/>
            <a:ext cx="12192000" cy="45719"/>
          </a:xfrm>
          <a:prstGeom prst="rect">
            <a:avLst/>
          </a:prstGeom>
          <a:solidFill>
            <a:srgbClr val="65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1991544" y="5158933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rgbClr val="58B849"/>
                </a:solidFill>
                <a:latin typeface="Futura Md BT" pitchFamily="34" charset="0"/>
              </a:rPr>
              <a:t>PRESENTATION TITLE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1991544" y="5734997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err="1">
                <a:solidFill>
                  <a:srgbClr val="58B849"/>
                </a:solidFill>
                <a:latin typeface="Futura Bk BT" pitchFamily="34" charset="0"/>
              </a:rPr>
              <a:t>Name</a:t>
            </a:r>
            <a:r>
              <a:rPr lang="pt-BR" dirty="0">
                <a:solidFill>
                  <a:srgbClr val="58B849"/>
                </a:solidFill>
                <a:latin typeface="Futura Bk BT" pitchFamily="34" charset="0"/>
              </a:rPr>
              <a:t> </a:t>
            </a:r>
            <a:r>
              <a:rPr lang="pt-BR" dirty="0" err="1">
                <a:solidFill>
                  <a:srgbClr val="58B849"/>
                </a:solidFill>
                <a:latin typeface="Futura Bk BT" pitchFamily="34" charset="0"/>
              </a:rPr>
              <a:t>of</a:t>
            </a:r>
            <a:r>
              <a:rPr lang="pt-BR" dirty="0">
                <a:solidFill>
                  <a:srgbClr val="58B849"/>
                </a:solidFill>
                <a:latin typeface="Futura Bk BT" pitchFamily="34" charset="0"/>
              </a:rPr>
              <a:t> </a:t>
            </a:r>
            <a:r>
              <a:rPr lang="pt-BR" dirty="0" err="1">
                <a:solidFill>
                  <a:srgbClr val="58B849"/>
                </a:solidFill>
                <a:latin typeface="Futura Bk BT" pitchFamily="34" charset="0"/>
              </a:rPr>
              <a:t>the</a:t>
            </a:r>
            <a:r>
              <a:rPr lang="pt-BR" dirty="0">
                <a:solidFill>
                  <a:srgbClr val="58B849"/>
                </a:solidFill>
                <a:latin typeface="Futura Bk BT" pitchFamily="34" charset="0"/>
              </a:rPr>
              <a:t> speaker / </a:t>
            </a:r>
            <a:r>
              <a:rPr lang="pt-BR" dirty="0" err="1">
                <a:solidFill>
                  <a:srgbClr val="58B849"/>
                </a:solidFill>
                <a:latin typeface="Futura Bk BT" pitchFamily="34" charset="0"/>
              </a:rPr>
              <a:t>institution</a:t>
            </a:r>
            <a:endParaRPr lang="pt-BR" dirty="0">
              <a:solidFill>
                <a:srgbClr val="58B849"/>
              </a:solidFill>
              <a:latin typeface="Futura Bk BT" pitchFamily="34" charset="0"/>
            </a:endParaRPr>
          </a:p>
          <a:p>
            <a:pPr algn="ctr"/>
            <a:r>
              <a:rPr lang="pt-BR" i="1" dirty="0">
                <a:solidFill>
                  <a:srgbClr val="58B849"/>
                </a:solidFill>
                <a:latin typeface="Futura Bk BT" pitchFamily="34" charset="0"/>
              </a:rPr>
              <a:t>Date </a:t>
            </a:r>
            <a:r>
              <a:rPr lang="pt-BR" i="1" dirty="0" err="1">
                <a:solidFill>
                  <a:srgbClr val="58B849"/>
                </a:solidFill>
                <a:latin typeface="Futura Bk BT" pitchFamily="34" charset="0"/>
              </a:rPr>
              <a:t>of</a:t>
            </a:r>
            <a:r>
              <a:rPr lang="pt-BR" i="1" dirty="0">
                <a:solidFill>
                  <a:srgbClr val="58B849"/>
                </a:solidFill>
                <a:latin typeface="Futura Bk BT" pitchFamily="34" charset="0"/>
              </a:rPr>
              <a:t> </a:t>
            </a:r>
            <a:r>
              <a:rPr lang="pt-BR" i="1" dirty="0" err="1">
                <a:solidFill>
                  <a:srgbClr val="58B849"/>
                </a:solidFill>
                <a:latin typeface="Futura Bk BT" pitchFamily="34" charset="0"/>
              </a:rPr>
              <a:t>the</a:t>
            </a:r>
            <a:r>
              <a:rPr lang="pt-BR" i="1" dirty="0">
                <a:solidFill>
                  <a:srgbClr val="58B849"/>
                </a:solidFill>
                <a:latin typeface="Futura Bk BT" pitchFamily="34" charset="0"/>
              </a:rPr>
              <a:t> </a:t>
            </a:r>
            <a:r>
              <a:rPr lang="pt-BR" i="1" dirty="0" err="1">
                <a:solidFill>
                  <a:srgbClr val="58B849"/>
                </a:solidFill>
                <a:latin typeface="Futura Bk BT" pitchFamily="34" charset="0"/>
              </a:rPr>
              <a:t>presentation</a:t>
            </a:r>
            <a:endParaRPr lang="pt-BR" i="1" dirty="0">
              <a:solidFill>
                <a:srgbClr val="58B849"/>
              </a:solidFill>
              <a:latin typeface="Futura Bk BT" pitchFamily="34" charset="0"/>
            </a:endParaRPr>
          </a:p>
        </p:txBody>
      </p:sp>
      <p:sp>
        <p:nvSpPr>
          <p:cNvPr id="18" name="Retângulo 17"/>
          <p:cNvSpPr/>
          <p:nvPr/>
        </p:nvSpPr>
        <p:spPr>
          <a:xfrm>
            <a:off x="11064552" y="357284"/>
            <a:ext cx="792088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Logo of the country regulator</a:t>
            </a:r>
            <a:endParaRPr lang="pt-BR" sz="800" dirty="0"/>
          </a:p>
        </p:txBody>
      </p:sp>
      <p:pic>
        <p:nvPicPr>
          <p:cNvPr id="4" name="Picture 3" descr="A logo for a company&#10;&#10;Description automatically generated">
            <a:extLst>
              <a:ext uri="{FF2B5EF4-FFF2-40B4-BE49-F238E27FC236}">
                <a16:creationId xmlns:a16="http://schemas.microsoft.com/office/drawing/2014/main" id="{B70F235C-7D25-A278-5913-D99FDF2164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800" y="1681200"/>
            <a:ext cx="5472000" cy="2918400"/>
          </a:xfrm>
          <a:prstGeom prst="rect">
            <a:avLst/>
          </a:prstGeom>
        </p:spPr>
      </p:pic>
      <p:pic>
        <p:nvPicPr>
          <p:cNvPr id="6" name="Picture 5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9DA111B2-E053-7D68-D03A-41013A3941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0400" y="356400"/>
            <a:ext cx="853200" cy="40372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13">
            <a:extLst>
              <a:ext uri="{FF2B5EF4-FFF2-40B4-BE49-F238E27FC236}">
                <a16:creationId xmlns:a16="http://schemas.microsoft.com/office/drawing/2014/main" id="{7FA2478B-C62D-2CED-37BE-263998076C63}"/>
              </a:ext>
            </a:extLst>
          </p:cNvPr>
          <p:cNvSpPr/>
          <p:nvPr/>
        </p:nvSpPr>
        <p:spPr>
          <a:xfrm>
            <a:off x="24680" y="908720"/>
            <a:ext cx="12192000" cy="45719"/>
          </a:xfrm>
          <a:prstGeom prst="rect">
            <a:avLst/>
          </a:prstGeom>
          <a:solidFill>
            <a:srgbClr val="65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CaixaDeTexto 2">
            <a:extLst>
              <a:ext uri="{FF2B5EF4-FFF2-40B4-BE49-F238E27FC236}">
                <a16:creationId xmlns:a16="http://schemas.microsoft.com/office/drawing/2014/main" id="{0AF809F2-1CA5-9E7C-EC95-3DC2001224ED}"/>
              </a:ext>
            </a:extLst>
          </p:cNvPr>
          <p:cNvSpPr txBox="1"/>
          <p:nvPr/>
        </p:nvSpPr>
        <p:spPr>
          <a:xfrm>
            <a:off x="263352" y="1422403"/>
            <a:ext cx="1159328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</a:rPr>
              <a:t>Field for </a:t>
            </a:r>
            <a:r>
              <a:rPr lang="pt-BR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</a:rPr>
              <a:t>content</a:t>
            </a: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</a:rPr>
              <a:t>.</a:t>
            </a: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CaixaDeTexto 1">
            <a:extLst>
              <a:ext uri="{FF2B5EF4-FFF2-40B4-BE49-F238E27FC236}">
                <a16:creationId xmlns:a16="http://schemas.microsoft.com/office/drawing/2014/main" id="{426D876E-B979-D237-AA4E-5824D0AB2A9B}"/>
              </a:ext>
            </a:extLst>
          </p:cNvPr>
          <p:cNvSpPr txBox="1"/>
          <p:nvPr/>
        </p:nvSpPr>
        <p:spPr>
          <a:xfrm>
            <a:off x="1703512" y="416266"/>
            <a:ext cx="84249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err="1">
                <a:solidFill>
                  <a:srgbClr val="58B849"/>
                </a:solidFill>
                <a:latin typeface="Futura Md BT" pitchFamily="34" charset="0"/>
              </a:rPr>
              <a:t>Presentation</a:t>
            </a:r>
            <a:r>
              <a:rPr lang="pt-BR" sz="1600" dirty="0">
                <a:solidFill>
                  <a:srgbClr val="58B849"/>
                </a:solidFill>
                <a:latin typeface="Futura Md BT" pitchFamily="34" charset="0"/>
              </a:rPr>
              <a:t> </a:t>
            </a:r>
            <a:r>
              <a:rPr lang="pt-BR" sz="1600" dirty="0" err="1">
                <a:solidFill>
                  <a:srgbClr val="58B849"/>
                </a:solidFill>
                <a:latin typeface="Futura Md BT" pitchFamily="34" charset="0"/>
              </a:rPr>
              <a:t>title</a:t>
            </a:r>
            <a:endParaRPr lang="pt-BR" sz="1600" dirty="0">
              <a:solidFill>
                <a:srgbClr val="58B849"/>
              </a:solidFill>
              <a:latin typeface="Futura Md BT" pitchFamily="34" charset="0"/>
            </a:endParaRPr>
          </a:p>
        </p:txBody>
      </p:sp>
      <p:sp>
        <p:nvSpPr>
          <p:cNvPr id="2" name="Retângulo 17">
            <a:extLst>
              <a:ext uri="{FF2B5EF4-FFF2-40B4-BE49-F238E27FC236}">
                <a16:creationId xmlns:a16="http://schemas.microsoft.com/office/drawing/2014/main" id="{C0A4EA80-829D-2200-403C-5564640438E3}"/>
              </a:ext>
            </a:extLst>
          </p:cNvPr>
          <p:cNvSpPr/>
          <p:nvPr/>
        </p:nvSpPr>
        <p:spPr>
          <a:xfrm>
            <a:off x="11064552" y="357284"/>
            <a:ext cx="792088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Logo of the country regulator</a:t>
            </a:r>
            <a:endParaRPr lang="pt-BR" sz="800" dirty="0"/>
          </a:p>
        </p:txBody>
      </p:sp>
      <p:pic>
        <p:nvPicPr>
          <p:cNvPr id="3" name="Picture 2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0DBB32D4-C6CF-E35A-647F-C93FBD5B3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0400" y="356400"/>
            <a:ext cx="853200" cy="403722"/>
          </a:xfrm>
          <a:prstGeom prst="rect">
            <a:avLst/>
          </a:prstGeom>
        </p:spPr>
      </p:pic>
      <p:pic>
        <p:nvPicPr>
          <p:cNvPr id="10" name="Picture 9" descr="A logo for a company&#10;&#10;Description automatically generated">
            <a:extLst>
              <a:ext uri="{FF2B5EF4-FFF2-40B4-BE49-F238E27FC236}">
                <a16:creationId xmlns:a16="http://schemas.microsoft.com/office/drawing/2014/main" id="{72B9E726-CF72-20FF-906F-64EBFD4500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68" y="0"/>
            <a:ext cx="1641892" cy="87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591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623392" y="692697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rgbClr val="58B849"/>
                </a:solidFill>
                <a:latin typeface="Futura Md BT" pitchFamily="34" charset="0"/>
              </a:rPr>
              <a:t>THANK YOU!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623392" y="1541691"/>
            <a:ext cx="11161240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(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Optional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 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fields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 for 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contact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 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information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)</a:t>
            </a:r>
          </a:p>
          <a:p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Phone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:</a:t>
            </a:r>
          </a:p>
          <a:p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Email:</a:t>
            </a:r>
          </a:p>
          <a:p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Website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:</a:t>
            </a:r>
          </a:p>
          <a:p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Address:</a:t>
            </a:r>
          </a:p>
          <a:p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Others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...</a:t>
            </a:r>
          </a:p>
        </p:txBody>
      </p:sp>
      <p:pic>
        <p:nvPicPr>
          <p:cNvPr id="4" name="Picture 3" descr="A logo for a company&#10;&#10;Description automatically generated">
            <a:extLst>
              <a:ext uri="{FF2B5EF4-FFF2-40B4-BE49-F238E27FC236}">
                <a16:creationId xmlns:a16="http://schemas.microsoft.com/office/drawing/2014/main" id="{131941E8-38EA-4BCB-78CE-75132C462E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3200" y="5144400"/>
            <a:ext cx="1957500" cy="1044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Microsoft Office PowerPoint</Application>
  <PresentationFormat>Widescreen</PresentationFormat>
  <Paragraphs>30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Arial</vt:lpstr>
      <vt:lpstr>Calibri</vt:lpstr>
      <vt:lpstr>Calibri Light</vt:lpstr>
      <vt:lpstr>Futura Bk BT</vt:lpstr>
      <vt:lpstr>Futura Md BT</vt:lpstr>
      <vt:lpstr>Personalizar design</vt:lpstr>
      <vt:lpstr>Custom Design</vt:lpstr>
      <vt:lpstr>2_Personalizar design</vt:lpstr>
      <vt:lpstr>1_Personalizar design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2022-05-31T11:30:56Z</dcterms:created>
  <dcterms:modified xsi:type="dcterms:W3CDTF">2024-08-06T15:16:16Z</dcterms:modified>
</cp:coreProperties>
</file>