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26"/>
  </p:normalViewPr>
  <p:slideViewPr>
    <p:cSldViewPr>
      <p:cViewPr varScale="1">
        <p:scale>
          <a:sx n="44" d="100"/>
          <a:sy n="44" d="100"/>
        </p:scale>
        <p:origin x="1464" y="3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56001"/>
            <a:ext cx="7199313" cy="6624051"/>
          </a:xfrm>
          <a:prstGeom prst="rect">
            <a:avLst/>
          </a:prstGeom>
          <a:solidFill>
            <a:srgbClr val="E0B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2" name="Picture 1" descr="A blue text on a black background&#10;&#10;Description automatically generated">
            <a:extLst>
              <a:ext uri="{FF2B5EF4-FFF2-40B4-BE49-F238E27FC236}">
                <a16:creationId xmlns:a16="http://schemas.microsoft.com/office/drawing/2014/main" id="{63110FF6-CC7E-EC2A-4119-D544761BD2F8}"/>
              </a:ext>
            </a:extLst>
          </p:cNvPr>
          <p:cNvPicPr>
            <a:picLocks noChangeAspect="1"/>
          </p:cNvPicPr>
          <p:nvPr/>
        </p:nvPicPr>
        <p:blipFill>
          <a:blip r:embed="rId2"/>
          <a:stretch>
            <a:fillRect/>
          </a:stretch>
        </p:blipFill>
        <p:spPr>
          <a:xfrm>
            <a:off x="4303152" y="10667114"/>
            <a:ext cx="1728000" cy="817656"/>
          </a:xfrm>
          <a:prstGeom prst="rect">
            <a:avLst/>
          </a:prstGeom>
        </p:spPr>
      </p:pic>
      <p:pic>
        <p:nvPicPr>
          <p:cNvPr id="3" name="Picture 2" descr="A logo for a company&#10;&#10;Description automatically generated">
            <a:extLst>
              <a:ext uri="{FF2B5EF4-FFF2-40B4-BE49-F238E27FC236}">
                <a16:creationId xmlns:a16="http://schemas.microsoft.com/office/drawing/2014/main" id="{80DE431E-2E59-6DFA-CC99-906795AE291B}"/>
              </a:ext>
            </a:extLst>
          </p:cNvPr>
          <p:cNvPicPr>
            <a:picLocks noChangeAspect="1"/>
          </p:cNvPicPr>
          <p:nvPr/>
        </p:nvPicPr>
        <p:blipFill>
          <a:blip r:embed="rId3"/>
          <a:stretch>
            <a:fillRect/>
          </a:stretch>
        </p:blipFill>
        <p:spPr>
          <a:xfrm>
            <a:off x="1799456" y="61018"/>
            <a:ext cx="3712500" cy="1980000"/>
          </a:xfrm>
          <a:prstGeom prst="rect">
            <a:avLst/>
          </a:prstGeom>
        </p:spPr>
      </p:pic>
    </p:spTree>
    <p:extLst>
      <p:ext uri="{BB962C8B-B14F-4D97-AF65-F5344CB8AC3E}">
        <p14:creationId xmlns:p14="http://schemas.microsoft.com/office/powerpoint/2010/main" val="454703914"/>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922</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Oonagh</cp:lastModifiedBy>
  <cp:revision>74</cp:revision>
  <dcterms:created xsi:type="dcterms:W3CDTF">2017-07-03T17:38:03Z</dcterms:created>
  <dcterms:modified xsi:type="dcterms:W3CDTF">2024-07-22T17:13:33Z</dcterms:modified>
</cp:coreProperties>
</file>