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68" r:id="rId6"/>
    <p:sldId id="267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0287000" cy="10287000"/>
  <p:notesSz cx="10287000" cy="10287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68AE76-4444-4D14-9EBF-596064CF9F04}" v="2" dt="2023-07-12T07:30:12.410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02" y="22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71525" y="3188970"/>
            <a:ext cx="874395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43050" y="5760720"/>
            <a:ext cx="72009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35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35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14350" y="2366010"/>
            <a:ext cx="4474845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297805" y="2366010"/>
            <a:ext cx="4474845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2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solidFill>
            <a:srgbClr val="2EA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35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solidFill>
            <a:srgbClr val="04C08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9930" y="2251954"/>
            <a:ext cx="9447139" cy="1880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35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19930" y="4302235"/>
            <a:ext cx="9447139" cy="5622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97580" y="9566910"/>
            <a:ext cx="32918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14350" y="9566910"/>
            <a:ext cx="236601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406640" y="9566910"/>
            <a:ext cx="236601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0" y="0"/>
            <a:ext cx="7461704" cy="85711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008930" y="979383"/>
            <a:ext cx="4946995" cy="83281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89" y="2217973"/>
                </a:lnTo>
                <a:lnTo>
                  <a:pt x="2896228" y="2214359"/>
                </a:lnTo>
                <a:lnTo>
                  <a:pt x="2940337" y="2217932"/>
                </a:lnTo>
                <a:lnTo>
                  <a:pt x="2998585" y="2266221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3"/>
                </a:moveTo>
                <a:lnTo>
                  <a:pt x="2849765" y="2208832"/>
                </a:lnTo>
                <a:lnTo>
                  <a:pt x="2869946" y="2209067"/>
                </a:lnTo>
                <a:lnTo>
                  <a:pt x="3062924" y="2369050"/>
                </a:lnTo>
                <a:lnTo>
                  <a:pt x="3089728" y="2374775"/>
                </a:lnTo>
                <a:lnTo>
                  <a:pt x="3186625" y="2422112"/>
                </a:lnTo>
                <a:lnTo>
                  <a:pt x="3298588" y="2514932"/>
                </a:lnTo>
                <a:lnTo>
                  <a:pt x="3305623" y="2537262"/>
                </a:lnTo>
                <a:lnTo>
                  <a:pt x="3475502" y="2678096"/>
                </a:lnTo>
                <a:lnTo>
                  <a:pt x="3491493" y="2707850"/>
                </a:lnTo>
                <a:lnTo>
                  <a:pt x="3509481" y="2739259"/>
                </a:lnTo>
                <a:lnTo>
                  <a:pt x="3528427" y="2771463"/>
                </a:lnTo>
                <a:close/>
              </a:path>
              <a:path w="3818254" h="2978784">
                <a:moveTo>
                  <a:pt x="3475502" y="2678096"/>
                </a:moveTo>
                <a:lnTo>
                  <a:pt x="3362500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6"/>
                </a:lnTo>
                <a:close/>
              </a:path>
              <a:path w="3818254" h="2978784">
                <a:moveTo>
                  <a:pt x="3778327" y="2978637"/>
                </a:moveTo>
                <a:lnTo>
                  <a:pt x="3697175" y="2911360"/>
                </a:lnTo>
                <a:lnTo>
                  <a:pt x="3718758" y="2912756"/>
                </a:lnTo>
                <a:lnTo>
                  <a:pt x="3745388" y="2934833"/>
                </a:lnTo>
                <a:lnTo>
                  <a:pt x="3766744" y="2936041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7"/>
                </a:lnTo>
                <a:close/>
              </a:path>
              <a:path w="3818254" h="2978784">
                <a:moveTo>
                  <a:pt x="1886889" y="1707522"/>
                </a:moveTo>
                <a:lnTo>
                  <a:pt x="1024836" y="992855"/>
                </a:lnTo>
                <a:lnTo>
                  <a:pt x="1045907" y="993827"/>
                </a:lnTo>
                <a:lnTo>
                  <a:pt x="1060112" y="989106"/>
                </a:lnTo>
                <a:lnTo>
                  <a:pt x="480686" y="508745"/>
                </a:lnTo>
                <a:lnTo>
                  <a:pt x="480688" y="492250"/>
                </a:lnTo>
                <a:lnTo>
                  <a:pt x="899337" y="839323"/>
                </a:lnTo>
                <a:lnTo>
                  <a:pt x="903727" y="826465"/>
                </a:lnTo>
                <a:lnTo>
                  <a:pt x="1454941" y="1283437"/>
                </a:lnTo>
                <a:lnTo>
                  <a:pt x="1463046" y="1273660"/>
                </a:lnTo>
                <a:lnTo>
                  <a:pt x="2024924" y="1739473"/>
                </a:lnTo>
                <a:lnTo>
                  <a:pt x="2034975" y="1714812"/>
                </a:lnTo>
                <a:lnTo>
                  <a:pt x="1740030" y="1470294"/>
                </a:lnTo>
                <a:lnTo>
                  <a:pt x="1746884" y="1459479"/>
                </a:lnTo>
                <a:lnTo>
                  <a:pt x="1469178" y="1229254"/>
                </a:lnTo>
                <a:lnTo>
                  <a:pt x="1510401" y="1246931"/>
                </a:lnTo>
                <a:lnTo>
                  <a:pt x="1609714" y="1329265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1"/>
                </a:lnTo>
                <a:lnTo>
                  <a:pt x="2473813" y="1963144"/>
                </a:lnTo>
                <a:lnTo>
                  <a:pt x="2497017" y="1965884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3"/>
                </a:lnTo>
                <a:lnTo>
                  <a:pt x="2729950" y="2093005"/>
                </a:lnTo>
                <a:lnTo>
                  <a:pt x="2807509" y="2157304"/>
                </a:lnTo>
                <a:lnTo>
                  <a:pt x="2838333" y="2199355"/>
                </a:lnTo>
                <a:lnTo>
                  <a:pt x="3778327" y="2978637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89" y="1707522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2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5"/>
                </a:moveTo>
                <a:lnTo>
                  <a:pt x="1899890" y="1536836"/>
                </a:lnTo>
                <a:lnTo>
                  <a:pt x="1912681" y="1530943"/>
                </a:lnTo>
                <a:lnTo>
                  <a:pt x="1908514" y="1543985"/>
                </a:lnTo>
                <a:close/>
              </a:path>
              <a:path w="3818254" h="2978784">
                <a:moveTo>
                  <a:pt x="6423" y="286133"/>
                </a:moveTo>
                <a:lnTo>
                  <a:pt x="6314" y="0"/>
                </a:lnTo>
                <a:lnTo>
                  <a:pt x="290739" y="235796"/>
                </a:lnTo>
                <a:lnTo>
                  <a:pt x="338189" y="258637"/>
                </a:lnTo>
                <a:lnTo>
                  <a:pt x="367835" y="299711"/>
                </a:lnTo>
                <a:lnTo>
                  <a:pt x="392338" y="336521"/>
                </a:lnTo>
                <a:lnTo>
                  <a:pt x="491112" y="418408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1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6"/>
                </a:lnTo>
                <a:lnTo>
                  <a:pt x="464494" y="478824"/>
                </a:lnTo>
                <a:lnTo>
                  <a:pt x="448229" y="481837"/>
                </a:lnTo>
                <a:lnTo>
                  <a:pt x="452132" y="485073"/>
                </a:lnTo>
                <a:lnTo>
                  <a:pt x="447626" y="497834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2" y="276445"/>
                </a:lnTo>
                <a:lnTo>
                  <a:pt x="1597492" y="1484100"/>
                </a:lnTo>
                <a:lnTo>
                  <a:pt x="1586347" y="1491357"/>
                </a:lnTo>
                <a:lnTo>
                  <a:pt x="251087" y="384388"/>
                </a:lnTo>
                <a:lnTo>
                  <a:pt x="246778" y="397313"/>
                </a:lnTo>
                <a:lnTo>
                  <a:pt x="138991" y="307954"/>
                </a:lnTo>
                <a:lnTo>
                  <a:pt x="129331" y="316442"/>
                </a:lnTo>
                <a:lnTo>
                  <a:pt x="761451" y="840488"/>
                </a:lnTo>
                <a:lnTo>
                  <a:pt x="750578" y="847971"/>
                </a:lnTo>
                <a:lnTo>
                  <a:pt x="624655" y="743577"/>
                </a:lnTo>
                <a:lnTo>
                  <a:pt x="613510" y="750834"/>
                </a:lnTo>
                <a:lnTo>
                  <a:pt x="61054" y="292832"/>
                </a:lnTo>
                <a:lnTo>
                  <a:pt x="58624" y="307314"/>
                </a:lnTo>
                <a:lnTo>
                  <a:pt x="1896071" y="1830612"/>
                </a:lnTo>
                <a:lnTo>
                  <a:pt x="1886593" y="1839250"/>
                </a:lnTo>
                <a:lnTo>
                  <a:pt x="9722" y="283270"/>
                </a:lnTo>
                <a:lnTo>
                  <a:pt x="6423" y="286133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6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2"/>
                </a:moveTo>
                <a:lnTo>
                  <a:pt x="544169" y="478891"/>
                </a:lnTo>
                <a:lnTo>
                  <a:pt x="563327" y="478277"/>
                </a:lnTo>
                <a:lnTo>
                  <a:pt x="560130" y="492122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4"/>
                </a:lnTo>
                <a:lnTo>
                  <a:pt x="564135" y="478946"/>
                </a:lnTo>
                <a:lnTo>
                  <a:pt x="678370" y="573650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3"/>
                </a:moveTo>
                <a:lnTo>
                  <a:pt x="1876664" y="1616561"/>
                </a:lnTo>
                <a:lnTo>
                  <a:pt x="1888485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79"/>
                </a:lnTo>
                <a:lnTo>
                  <a:pt x="1736031" y="1466979"/>
                </a:lnTo>
                <a:lnTo>
                  <a:pt x="2021928" y="1703996"/>
                </a:lnTo>
                <a:lnTo>
                  <a:pt x="2020063" y="1718947"/>
                </a:lnTo>
                <a:lnTo>
                  <a:pt x="2024924" y="1739473"/>
                </a:lnTo>
                <a:close/>
              </a:path>
              <a:path w="3818254" h="2978784">
                <a:moveTo>
                  <a:pt x="743811" y="660897"/>
                </a:moveTo>
                <a:lnTo>
                  <a:pt x="514262" y="470594"/>
                </a:lnTo>
                <a:lnTo>
                  <a:pt x="532723" y="469402"/>
                </a:lnTo>
                <a:lnTo>
                  <a:pt x="742198" y="643062"/>
                </a:lnTo>
                <a:lnTo>
                  <a:pt x="743811" y="660897"/>
                </a:lnTo>
                <a:close/>
              </a:path>
              <a:path w="3818254" h="2978784">
                <a:moveTo>
                  <a:pt x="1044036" y="926289"/>
                </a:moveTo>
                <a:lnTo>
                  <a:pt x="245318" y="264128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6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6" y="926289"/>
                </a:lnTo>
                <a:lnTo>
                  <a:pt x="1054262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3"/>
                </a:moveTo>
                <a:lnTo>
                  <a:pt x="380888" y="393016"/>
                </a:lnTo>
                <a:lnTo>
                  <a:pt x="391296" y="385148"/>
                </a:lnTo>
                <a:lnTo>
                  <a:pt x="791584" y="716999"/>
                </a:lnTo>
                <a:lnTo>
                  <a:pt x="781944" y="725503"/>
                </a:lnTo>
                <a:close/>
              </a:path>
              <a:path w="3818254" h="2978784">
                <a:moveTo>
                  <a:pt x="1447266" y="1277075"/>
                </a:moveTo>
                <a:lnTo>
                  <a:pt x="785781" y="728684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6" y="1277075"/>
                </a:lnTo>
                <a:close/>
              </a:path>
              <a:path w="3818254" h="2978784">
                <a:moveTo>
                  <a:pt x="722580" y="742276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5"/>
                </a:lnTo>
                <a:lnTo>
                  <a:pt x="903908" y="876105"/>
                </a:lnTo>
                <a:lnTo>
                  <a:pt x="732039" y="733621"/>
                </a:lnTo>
                <a:lnTo>
                  <a:pt x="722580" y="742276"/>
                </a:lnTo>
                <a:close/>
              </a:path>
              <a:path w="3818254" h="2978784">
                <a:moveTo>
                  <a:pt x="1039000" y="988101"/>
                </a:moveTo>
                <a:lnTo>
                  <a:pt x="905160" y="877144"/>
                </a:lnTo>
                <a:lnTo>
                  <a:pt x="915548" y="869258"/>
                </a:lnTo>
                <a:lnTo>
                  <a:pt x="1060112" y="989106"/>
                </a:lnTo>
                <a:lnTo>
                  <a:pt x="1039000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5"/>
                </a:lnTo>
                <a:lnTo>
                  <a:pt x="738380" y="738878"/>
                </a:lnTo>
                <a:lnTo>
                  <a:pt x="1034961" y="984752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8"/>
                </a:moveTo>
                <a:lnTo>
                  <a:pt x="624015" y="875020"/>
                </a:lnTo>
                <a:lnTo>
                  <a:pt x="635069" y="867688"/>
                </a:lnTo>
                <a:lnTo>
                  <a:pt x="930398" y="1112524"/>
                </a:lnTo>
                <a:lnTo>
                  <a:pt x="940785" y="1104639"/>
                </a:lnTo>
                <a:lnTo>
                  <a:pt x="1449870" y="1526685"/>
                </a:lnTo>
                <a:lnTo>
                  <a:pt x="1460096" y="1518666"/>
                </a:lnTo>
                <a:lnTo>
                  <a:pt x="1501155" y="1552705"/>
                </a:lnTo>
                <a:lnTo>
                  <a:pt x="1509099" y="1542794"/>
                </a:lnTo>
                <a:lnTo>
                  <a:pt x="1598810" y="1617167"/>
                </a:lnTo>
                <a:lnTo>
                  <a:pt x="1603200" y="1604309"/>
                </a:lnTo>
                <a:lnTo>
                  <a:pt x="1904143" y="1853800"/>
                </a:lnTo>
                <a:lnTo>
                  <a:pt x="1915157" y="1846434"/>
                </a:lnTo>
                <a:lnTo>
                  <a:pt x="906600" y="1010311"/>
                </a:lnTo>
                <a:lnTo>
                  <a:pt x="918745" y="1003883"/>
                </a:lnTo>
                <a:lnTo>
                  <a:pt x="1591560" y="1561666"/>
                </a:lnTo>
                <a:lnTo>
                  <a:pt x="1601928" y="1553764"/>
                </a:lnTo>
                <a:lnTo>
                  <a:pt x="1612962" y="1546415"/>
                </a:lnTo>
                <a:lnTo>
                  <a:pt x="133188" y="319640"/>
                </a:lnTo>
                <a:lnTo>
                  <a:pt x="143576" y="311755"/>
                </a:lnTo>
                <a:lnTo>
                  <a:pt x="1607435" y="1525336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5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8"/>
                </a:lnTo>
                <a:close/>
              </a:path>
              <a:path w="3818254" h="2978784">
                <a:moveTo>
                  <a:pt x="1575202" y="1498614"/>
                </a:moveTo>
                <a:lnTo>
                  <a:pt x="246778" y="397313"/>
                </a:lnTo>
                <a:lnTo>
                  <a:pt x="256217" y="388641"/>
                </a:lnTo>
                <a:lnTo>
                  <a:pt x="1586347" y="1491357"/>
                </a:lnTo>
                <a:lnTo>
                  <a:pt x="1575202" y="1498614"/>
                </a:lnTo>
                <a:close/>
              </a:path>
              <a:path w="3818254" h="2978784">
                <a:moveTo>
                  <a:pt x="1607435" y="1525336"/>
                </a:moveTo>
                <a:lnTo>
                  <a:pt x="1575202" y="1498614"/>
                </a:lnTo>
                <a:lnTo>
                  <a:pt x="1596293" y="1499603"/>
                </a:lnTo>
                <a:lnTo>
                  <a:pt x="1602554" y="1504793"/>
                </a:lnTo>
                <a:lnTo>
                  <a:pt x="1607435" y="1525336"/>
                </a:lnTo>
                <a:close/>
              </a:path>
              <a:path w="3818254" h="2978784">
                <a:moveTo>
                  <a:pt x="1585751" y="1540353"/>
                </a:moveTo>
                <a:lnTo>
                  <a:pt x="757061" y="853346"/>
                </a:lnTo>
                <a:lnTo>
                  <a:pt x="761451" y="840488"/>
                </a:lnTo>
                <a:lnTo>
                  <a:pt x="1595128" y="1531631"/>
                </a:lnTo>
                <a:lnTo>
                  <a:pt x="1585751" y="1540353"/>
                </a:lnTo>
                <a:close/>
              </a:path>
              <a:path w="3818254" h="2978784">
                <a:moveTo>
                  <a:pt x="906600" y="1010311"/>
                </a:moveTo>
                <a:lnTo>
                  <a:pt x="602365" y="758092"/>
                </a:lnTo>
                <a:lnTo>
                  <a:pt x="623457" y="759080"/>
                </a:lnTo>
                <a:lnTo>
                  <a:pt x="637662" y="754360"/>
                </a:lnTo>
                <a:lnTo>
                  <a:pt x="1593950" y="1547151"/>
                </a:lnTo>
                <a:lnTo>
                  <a:pt x="1591560" y="1561666"/>
                </a:lnTo>
                <a:lnTo>
                  <a:pt x="910909" y="997387"/>
                </a:lnTo>
                <a:lnTo>
                  <a:pt x="906600" y="1010311"/>
                </a:lnTo>
                <a:close/>
              </a:path>
              <a:path w="3818254" h="2978784">
                <a:moveTo>
                  <a:pt x="602365" y="758092"/>
                </a:moveTo>
                <a:lnTo>
                  <a:pt x="58624" y="307314"/>
                </a:lnTo>
                <a:lnTo>
                  <a:pt x="68830" y="299278"/>
                </a:lnTo>
                <a:lnTo>
                  <a:pt x="613510" y="750834"/>
                </a:lnTo>
                <a:lnTo>
                  <a:pt x="602365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7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199"/>
                </a:lnTo>
                <a:lnTo>
                  <a:pt x="1487833" y="1525163"/>
                </a:lnTo>
                <a:lnTo>
                  <a:pt x="1482454" y="1537201"/>
                </a:lnTo>
                <a:lnTo>
                  <a:pt x="94795" y="386791"/>
                </a:lnTo>
                <a:lnTo>
                  <a:pt x="90486" y="399716"/>
                </a:lnTo>
                <a:lnTo>
                  <a:pt x="636328" y="852235"/>
                </a:lnTo>
                <a:lnTo>
                  <a:pt x="623820" y="858362"/>
                </a:lnTo>
                <a:lnTo>
                  <a:pt x="625314" y="859601"/>
                </a:lnTo>
                <a:lnTo>
                  <a:pt x="621268" y="872743"/>
                </a:lnTo>
                <a:lnTo>
                  <a:pt x="3159822" y="2977278"/>
                </a:lnTo>
                <a:lnTo>
                  <a:pt x="3139870" y="2977234"/>
                </a:lnTo>
                <a:lnTo>
                  <a:pt x="1643854" y="1736994"/>
                </a:lnTo>
                <a:lnTo>
                  <a:pt x="1631346" y="1743121"/>
                </a:lnTo>
                <a:lnTo>
                  <a:pt x="150401" y="515374"/>
                </a:lnTo>
                <a:lnTo>
                  <a:pt x="139569" y="522891"/>
                </a:lnTo>
                <a:lnTo>
                  <a:pt x="134460" y="518655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3" y="2977059"/>
                </a:lnTo>
                <a:lnTo>
                  <a:pt x="500683" y="855259"/>
                </a:lnTo>
                <a:lnTo>
                  <a:pt x="493810" y="866057"/>
                </a:lnTo>
                <a:lnTo>
                  <a:pt x="649300" y="994963"/>
                </a:lnTo>
                <a:lnTo>
                  <a:pt x="639640" y="1003451"/>
                </a:lnTo>
                <a:lnTo>
                  <a:pt x="3020160" y="2976971"/>
                </a:lnTo>
                <a:lnTo>
                  <a:pt x="2980256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3"/>
                </a:moveTo>
                <a:lnTo>
                  <a:pt x="1347429" y="1408764"/>
                </a:lnTo>
                <a:lnTo>
                  <a:pt x="1353292" y="1397129"/>
                </a:lnTo>
                <a:lnTo>
                  <a:pt x="1503188" y="1521397"/>
                </a:lnTo>
                <a:lnTo>
                  <a:pt x="1487833" y="1525163"/>
                </a:lnTo>
                <a:close/>
              </a:path>
              <a:path w="3818254" h="2978784">
                <a:moveTo>
                  <a:pt x="1591035" y="1610721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09"/>
                </a:lnTo>
                <a:lnTo>
                  <a:pt x="1591035" y="1610721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6"/>
                </a:lnTo>
                <a:lnTo>
                  <a:pt x="6423" y="286133"/>
                </a:lnTo>
                <a:lnTo>
                  <a:pt x="6425" y="292927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0" y="1526685"/>
                </a:moveTo>
                <a:lnTo>
                  <a:pt x="91860" y="400855"/>
                </a:lnTo>
                <a:lnTo>
                  <a:pt x="102651" y="393304"/>
                </a:lnTo>
                <a:lnTo>
                  <a:pt x="1452321" y="1512220"/>
                </a:lnTo>
                <a:lnTo>
                  <a:pt x="1449870" y="1526685"/>
                </a:lnTo>
                <a:close/>
              </a:path>
              <a:path w="3818254" h="2978784">
                <a:moveTo>
                  <a:pt x="926540" y="1109326"/>
                </a:moveTo>
                <a:lnTo>
                  <a:pt x="636523" y="868893"/>
                </a:lnTo>
                <a:lnTo>
                  <a:pt x="638509" y="854043"/>
                </a:lnTo>
                <a:lnTo>
                  <a:pt x="936201" y="1100838"/>
                </a:lnTo>
                <a:lnTo>
                  <a:pt x="926540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8" y="538160"/>
                </a:lnTo>
                <a:lnTo>
                  <a:pt x="146698" y="528801"/>
                </a:lnTo>
                <a:lnTo>
                  <a:pt x="1631541" y="1759779"/>
                </a:lnTo>
                <a:lnTo>
                  <a:pt x="1644070" y="1753669"/>
                </a:lnTo>
                <a:lnTo>
                  <a:pt x="1646035" y="1738802"/>
                </a:lnTo>
                <a:lnTo>
                  <a:pt x="3139870" y="2977234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5" y="1532256"/>
                </a:moveTo>
                <a:lnTo>
                  <a:pt x="143911" y="526491"/>
                </a:lnTo>
                <a:lnTo>
                  <a:pt x="150401" y="515374"/>
                </a:lnTo>
                <a:lnTo>
                  <a:pt x="1359546" y="1517790"/>
                </a:lnTo>
                <a:lnTo>
                  <a:pt x="1357095" y="1532256"/>
                </a:lnTo>
                <a:close/>
              </a:path>
              <a:path w="3818254" h="2978784">
                <a:moveTo>
                  <a:pt x="1631541" y="1759779"/>
                </a:moveTo>
                <a:lnTo>
                  <a:pt x="1359216" y="1534014"/>
                </a:lnTo>
                <a:lnTo>
                  <a:pt x="1363585" y="1521139"/>
                </a:lnTo>
                <a:lnTo>
                  <a:pt x="1636900" y="1747725"/>
                </a:lnTo>
                <a:lnTo>
                  <a:pt x="1631541" y="1759779"/>
                </a:lnTo>
                <a:close/>
              </a:path>
              <a:path w="3818254" h="2978784">
                <a:moveTo>
                  <a:pt x="3020160" y="2976971"/>
                </a:moveTo>
                <a:lnTo>
                  <a:pt x="643497" y="1006649"/>
                </a:lnTo>
                <a:lnTo>
                  <a:pt x="653905" y="998781"/>
                </a:lnTo>
                <a:lnTo>
                  <a:pt x="511683" y="880875"/>
                </a:lnTo>
                <a:lnTo>
                  <a:pt x="516901" y="868703"/>
                </a:lnTo>
                <a:lnTo>
                  <a:pt x="3060063" y="2977059"/>
                </a:lnTo>
                <a:lnTo>
                  <a:pt x="3020160" y="2976971"/>
                </a:lnTo>
                <a:close/>
              </a:path>
              <a:path w="3818254" h="2978784">
                <a:moveTo>
                  <a:pt x="1481530" y="1767390"/>
                </a:moveTo>
                <a:lnTo>
                  <a:pt x="1367018" y="1672456"/>
                </a:lnTo>
                <a:lnTo>
                  <a:pt x="1383262" y="1669426"/>
                </a:lnTo>
                <a:lnTo>
                  <a:pt x="1386803" y="1655865"/>
                </a:lnTo>
                <a:lnTo>
                  <a:pt x="1655473" y="1878600"/>
                </a:lnTo>
                <a:lnTo>
                  <a:pt x="1653002" y="1893048"/>
                </a:lnTo>
                <a:lnTo>
                  <a:pt x="1490989" y="1758734"/>
                </a:lnTo>
                <a:lnTo>
                  <a:pt x="1481530" y="1767390"/>
                </a:lnTo>
                <a:close/>
              </a:path>
              <a:path w="3818254" h="2978784">
                <a:moveTo>
                  <a:pt x="1783631" y="2001343"/>
                </a:moveTo>
                <a:lnTo>
                  <a:pt x="1653002" y="1893048"/>
                </a:lnTo>
                <a:lnTo>
                  <a:pt x="1661835" y="1883874"/>
                </a:lnTo>
                <a:lnTo>
                  <a:pt x="1786082" y="1986878"/>
                </a:lnTo>
                <a:lnTo>
                  <a:pt x="1783631" y="2001343"/>
                </a:lnTo>
                <a:close/>
              </a:path>
              <a:path w="3818254" h="2978784">
                <a:moveTo>
                  <a:pt x="2940353" y="2976796"/>
                </a:moveTo>
                <a:lnTo>
                  <a:pt x="1489225" y="1773769"/>
                </a:lnTo>
                <a:lnTo>
                  <a:pt x="1497330" y="1763992"/>
                </a:lnTo>
                <a:lnTo>
                  <a:pt x="1783631" y="2001343"/>
                </a:lnTo>
                <a:lnTo>
                  <a:pt x="1793857" y="1993324"/>
                </a:lnTo>
                <a:lnTo>
                  <a:pt x="2980256" y="2976884"/>
                </a:lnTo>
                <a:lnTo>
                  <a:pt x="2940353" y="2976796"/>
                </a:lnTo>
                <a:close/>
              </a:path>
              <a:path w="3818254" h="2978784">
                <a:moveTo>
                  <a:pt x="222" y="539342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49"/>
                </a:lnTo>
                <a:lnTo>
                  <a:pt x="222" y="539342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49"/>
                </a:lnTo>
                <a:lnTo>
                  <a:pt x="8327" y="529565"/>
                </a:lnTo>
                <a:lnTo>
                  <a:pt x="280915" y="755548"/>
                </a:lnTo>
                <a:lnTo>
                  <a:pt x="268669" y="761893"/>
                </a:lnTo>
                <a:lnTo>
                  <a:pt x="2940353" y="2976796"/>
                </a:lnTo>
                <a:lnTo>
                  <a:pt x="2900449" y="2976708"/>
                </a:lnTo>
                <a:lnTo>
                  <a:pt x="512646" y="997150"/>
                </a:lnTo>
                <a:lnTo>
                  <a:pt x="505449" y="1007680"/>
                </a:lnTo>
                <a:lnTo>
                  <a:pt x="662817" y="1138143"/>
                </a:lnTo>
                <a:lnTo>
                  <a:pt x="653177" y="1146648"/>
                </a:lnTo>
                <a:lnTo>
                  <a:pt x="782958" y="1254240"/>
                </a:lnTo>
                <a:lnTo>
                  <a:pt x="778932" y="1267399"/>
                </a:lnTo>
                <a:lnTo>
                  <a:pt x="2840594" y="2976577"/>
                </a:lnTo>
                <a:lnTo>
                  <a:pt x="2820642" y="2976533"/>
                </a:lnTo>
                <a:lnTo>
                  <a:pt x="1368572" y="1772725"/>
                </a:lnTo>
                <a:lnTo>
                  <a:pt x="1366122" y="1787190"/>
                </a:lnTo>
                <a:lnTo>
                  <a:pt x="147142" y="776620"/>
                </a:lnTo>
                <a:lnTo>
                  <a:pt x="137481" y="785108"/>
                </a:lnTo>
                <a:lnTo>
                  <a:pt x="820899" y="1351681"/>
                </a:lnTo>
                <a:lnTo>
                  <a:pt x="808754" y="1358110"/>
                </a:lnTo>
                <a:lnTo>
                  <a:pt x="2760787" y="2976402"/>
                </a:lnTo>
                <a:lnTo>
                  <a:pt x="2740835" y="2976358"/>
                </a:lnTo>
                <a:lnTo>
                  <a:pt x="670889" y="1260312"/>
                </a:lnTo>
                <a:lnTo>
                  <a:pt x="666580" y="1273237"/>
                </a:lnTo>
                <a:lnTo>
                  <a:pt x="2720884" y="2976314"/>
                </a:lnTo>
                <a:lnTo>
                  <a:pt x="2700932" y="2976270"/>
                </a:lnTo>
                <a:lnTo>
                  <a:pt x="1395473" y="1894007"/>
                </a:lnTo>
                <a:lnTo>
                  <a:pt x="1380360" y="1897974"/>
                </a:lnTo>
                <a:lnTo>
                  <a:pt x="1376159" y="1894492"/>
                </a:lnTo>
                <a:lnTo>
                  <a:pt x="1367003" y="1903398"/>
                </a:lnTo>
                <a:lnTo>
                  <a:pt x="22726" y="788953"/>
                </a:lnTo>
                <a:lnTo>
                  <a:pt x="22315" y="805109"/>
                </a:lnTo>
                <a:lnTo>
                  <a:pt x="153146" y="913572"/>
                </a:lnTo>
                <a:lnTo>
                  <a:pt x="143776" y="918531"/>
                </a:lnTo>
                <a:lnTo>
                  <a:pt x="138961" y="918309"/>
                </a:lnTo>
                <a:lnTo>
                  <a:pt x="802100" y="1468070"/>
                </a:lnTo>
                <a:lnTo>
                  <a:pt x="796024" y="1479530"/>
                </a:lnTo>
                <a:lnTo>
                  <a:pt x="799262" y="1482215"/>
                </a:lnTo>
                <a:lnTo>
                  <a:pt x="794980" y="1495161"/>
                </a:lnTo>
                <a:lnTo>
                  <a:pt x="2581221" y="2976007"/>
                </a:lnTo>
                <a:lnTo>
                  <a:pt x="2561270" y="2975963"/>
                </a:lnTo>
                <a:lnTo>
                  <a:pt x="48866" y="893108"/>
                </a:lnTo>
                <a:lnTo>
                  <a:pt x="39407" y="901763"/>
                </a:lnTo>
                <a:lnTo>
                  <a:pt x="188619" y="1025464"/>
                </a:lnTo>
                <a:lnTo>
                  <a:pt x="176817" y="1032176"/>
                </a:lnTo>
                <a:lnTo>
                  <a:pt x="165539" y="1039323"/>
                </a:lnTo>
                <a:lnTo>
                  <a:pt x="165276" y="1039106"/>
                </a:lnTo>
                <a:lnTo>
                  <a:pt x="167552" y="1057489"/>
                </a:lnTo>
                <a:lnTo>
                  <a:pt x="302987" y="1169769"/>
                </a:lnTo>
                <a:lnTo>
                  <a:pt x="294882" y="1179546"/>
                </a:lnTo>
                <a:lnTo>
                  <a:pt x="2461511" y="2975744"/>
                </a:lnTo>
                <a:lnTo>
                  <a:pt x="2421607" y="2975657"/>
                </a:lnTo>
                <a:lnTo>
                  <a:pt x="1416139" y="2142094"/>
                </a:lnTo>
                <a:lnTo>
                  <a:pt x="1423908" y="2165032"/>
                </a:lnTo>
                <a:lnTo>
                  <a:pt x="1003989" y="1816907"/>
                </a:lnTo>
                <a:lnTo>
                  <a:pt x="994692" y="1825696"/>
                </a:lnTo>
                <a:lnTo>
                  <a:pt x="201649" y="1168240"/>
                </a:lnTo>
                <a:lnTo>
                  <a:pt x="189484" y="1174652"/>
                </a:lnTo>
                <a:lnTo>
                  <a:pt x="322981" y="1285325"/>
                </a:lnTo>
                <a:lnTo>
                  <a:pt x="316935" y="1296810"/>
                </a:lnTo>
                <a:lnTo>
                  <a:pt x="319016" y="1298534"/>
                </a:lnTo>
                <a:lnTo>
                  <a:pt x="323896" y="1319077"/>
                </a:lnTo>
                <a:lnTo>
                  <a:pt x="976919" y="1860452"/>
                </a:lnTo>
                <a:lnTo>
                  <a:pt x="962755" y="1865206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5"/>
                </a:lnTo>
                <a:lnTo>
                  <a:pt x="621271" y="1618858"/>
                </a:lnTo>
                <a:lnTo>
                  <a:pt x="605000" y="1618107"/>
                </a:lnTo>
                <a:lnTo>
                  <a:pt x="583747" y="1616984"/>
                </a:lnTo>
                <a:lnTo>
                  <a:pt x="571602" y="1623413"/>
                </a:lnTo>
                <a:lnTo>
                  <a:pt x="53186" y="1193631"/>
                </a:lnTo>
                <a:lnTo>
                  <a:pt x="30917" y="1208162"/>
                </a:lnTo>
                <a:lnTo>
                  <a:pt x="57737" y="1230397"/>
                </a:lnTo>
                <a:lnTo>
                  <a:pt x="48460" y="1239203"/>
                </a:lnTo>
                <a:lnTo>
                  <a:pt x="2142283" y="2975043"/>
                </a:lnTo>
                <a:lnTo>
                  <a:pt x="2102379" y="2974955"/>
                </a:lnTo>
                <a:lnTo>
                  <a:pt x="919063" y="1993952"/>
                </a:lnTo>
                <a:lnTo>
                  <a:pt x="918632" y="2010091"/>
                </a:lnTo>
                <a:lnTo>
                  <a:pt x="52762" y="1292260"/>
                </a:lnTo>
                <a:lnTo>
                  <a:pt x="42273" y="1300061"/>
                </a:lnTo>
                <a:lnTo>
                  <a:pt x="53778" y="1326096"/>
                </a:lnTo>
                <a:lnTo>
                  <a:pt x="715304" y="1874520"/>
                </a:lnTo>
                <a:lnTo>
                  <a:pt x="708430" y="1885318"/>
                </a:lnTo>
                <a:lnTo>
                  <a:pt x="1010181" y="2135478"/>
                </a:lnTo>
                <a:lnTo>
                  <a:pt x="997935" y="2141823"/>
                </a:lnTo>
                <a:lnTo>
                  <a:pt x="2002620" y="2974736"/>
                </a:lnTo>
                <a:lnTo>
                  <a:pt x="1942765" y="2974605"/>
                </a:lnTo>
                <a:lnTo>
                  <a:pt x="75314" y="1426433"/>
                </a:lnTo>
                <a:lnTo>
                  <a:pt x="69167" y="1437834"/>
                </a:lnTo>
                <a:lnTo>
                  <a:pt x="614302" y="1889767"/>
                </a:lnTo>
                <a:lnTo>
                  <a:pt x="603793" y="1897552"/>
                </a:lnTo>
                <a:lnTo>
                  <a:pt x="603127" y="1896999"/>
                </a:lnTo>
                <a:lnTo>
                  <a:pt x="595324" y="1907027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69" y="1566080"/>
                </a:lnTo>
                <a:lnTo>
                  <a:pt x="76464" y="1575857"/>
                </a:lnTo>
                <a:lnTo>
                  <a:pt x="76161" y="1575606"/>
                </a:lnTo>
                <a:lnTo>
                  <a:pt x="68722" y="1585936"/>
                </a:lnTo>
                <a:lnTo>
                  <a:pt x="994100" y="2353102"/>
                </a:lnTo>
                <a:lnTo>
                  <a:pt x="981279" y="2358969"/>
                </a:lnTo>
                <a:lnTo>
                  <a:pt x="84913" y="1615855"/>
                </a:lnTo>
                <a:lnTo>
                  <a:pt x="76524" y="1625398"/>
                </a:lnTo>
                <a:lnTo>
                  <a:pt x="79332" y="1627725"/>
                </a:lnTo>
                <a:lnTo>
                  <a:pt x="72700" y="1638724"/>
                </a:lnTo>
                <a:lnTo>
                  <a:pt x="1683392" y="2974035"/>
                </a:lnTo>
                <a:lnTo>
                  <a:pt x="1643489" y="2973947"/>
                </a:lnTo>
                <a:lnTo>
                  <a:pt x="372842" y="1920544"/>
                </a:lnTo>
                <a:lnTo>
                  <a:pt x="369483" y="1934256"/>
                </a:lnTo>
                <a:lnTo>
                  <a:pt x="1623537" y="2973903"/>
                </a:lnTo>
                <a:lnTo>
                  <a:pt x="1543730" y="2973728"/>
                </a:lnTo>
                <a:lnTo>
                  <a:pt x="105148" y="1781102"/>
                </a:lnTo>
                <a:lnTo>
                  <a:pt x="97952" y="1791632"/>
                </a:lnTo>
                <a:lnTo>
                  <a:pt x="398976" y="2041190"/>
                </a:lnTo>
                <a:lnTo>
                  <a:pt x="389537" y="2049862"/>
                </a:lnTo>
                <a:lnTo>
                  <a:pt x="1503826" y="2973640"/>
                </a:lnTo>
                <a:lnTo>
                  <a:pt x="1463923" y="2973553"/>
                </a:lnTo>
                <a:lnTo>
                  <a:pt x="621477" y="2275140"/>
                </a:lnTo>
                <a:lnTo>
                  <a:pt x="619046" y="2289622"/>
                </a:lnTo>
                <a:lnTo>
                  <a:pt x="1443971" y="2973509"/>
                </a:lnTo>
                <a:lnTo>
                  <a:pt x="1384116" y="2973377"/>
                </a:lnTo>
                <a:lnTo>
                  <a:pt x="144981" y="1946099"/>
                </a:lnTo>
                <a:lnTo>
                  <a:pt x="142531" y="1960564"/>
                </a:lnTo>
                <a:lnTo>
                  <a:pt x="1364164" y="2973333"/>
                </a:lnTo>
                <a:lnTo>
                  <a:pt x="1124743" y="2972808"/>
                </a:lnTo>
                <a:lnTo>
                  <a:pt x="315873" y="2302231"/>
                </a:lnTo>
                <a:lnTo>
                  <a:pt x="307162" y="2311506"/>
                </a:lnTo>
                <a:lnTo>
                  <a:pt x="1104791" y="2972764"/>
                </a:lnTo>
                <a:lnTo>
                  <a:pt x="825467" y="2972150"/>
                </a:lnTo>
                <a:lnTo>
                  <a:pt x="66692" y="2343103"/>
                </a:lnTo>
                <a:lnTo>
                  <a:pt x="54466" y="2349465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2345" y="881004"/>
                </a:moveTo>
                <a:lnTo>
                  <a:pt x="276526" y="768406"/>
                </a:lnTo>
                <a:lnTo>
                  <a:pt x="280915" y="755548"/>
                </a:lnTo>
                <a:lnTo>
                  <a:pt x="424590" y="874659"/>
                </a:lnTo>
                <a:lnTo>
                  <a:pt x="412345" y="881004"/>
                </a:lnTo>
                <a:close/>
              </a:path>
              <a:path w="3818254" h="2978784">
                <a:moveTo>
                  <a:pt x="1089704" y="1442555"/>
                </a:moveTo>
                <a:lnTo>
                  <a:pt x="420201" y="887517"/>
                </a:lnTo>
                <a:lnTo>
                  <a:pt x="424590" y="874659"/>
                </a:lnTo>
                <a:lnTo>
                  <a:pt x="1099143" y="1433883"/>
                </a:lnTo>
                <a:lnTo>
                  <a:pt x="1089704" y="1442555"/>
                </a:lnTo>
                <a:close/>
              </a:path>
              <a:path w="3818254" h="2978784">
                <a:moveTo>
                  <a:pt x="1233359" y="1561649"/>
                </a:moveTo>
                <a:lnTo>
                  <a:pt x="1097379" y="1448917"/>
                </a:lnTo>
                <a:lnTo>
                  <a:pt x="1105484" y="1439140"/>
                </a:lnTo>
                <a:lnTo>
                  <a:pt x="1242818" y="1552994"/>
                </a:lnTo>
                <a:lnTo>
                  <a:pt x="1233359" y="1561649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4" y="1568028"/>
                </a:lnTo>
                <a:lnTo>
                  <a:pt x="1249160" y="1558251"/>
                </a:lnTo>
                <a:lnTo>
                  <a:pt x="1373649" y="1661456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8" y="1269676"/>
                </a:lnTo>
                <a:lnTo>
                  <a:pt x="792733" y="1262343"/>
                </a:lnTo>
                <a:lnTo>
                  <a:pt x="794187" y="1263549"/>
                </a:lnTo>
                <a:lnTo>
                  <a:pt x="796173" y="1248699"/>
                </a:lnTo>
                <a:lnTo>
                  <a:pt x="508397" y="1010125"/>
                </a:lnTo>
                <a:lnTo>
                  <a:pt x="518038" y="1001620"/>
                </a:lnTo>
                <a:lnTo>
                  <a:pt x="2900449" y="2976708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6" y="1256668"/>
                </a:moveTo>
                <a:lnTo>
                  <a:pt x="657034" y="1149846"/>
                </a:lnTo>
                <a:lnTo>
                  <a:pt x="667422" y="1141961"/>
                </a:lnTo>
                <a:lnTo>
                  <a:pt x="796173" y="1248699"/>
                </a:lnTo>
                <a:lnTo>
                  <a:pt x="785886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0" y="1364556"/>
                </a:lnTo>
                <a:lnTo>
                  <a:pt x="820899" y="1351681"/>
                </a:lnTo>
                <a:lnTo>
                  <a:pt x="1098920" y="1582168"/>
                </a:lnTo>
                <a:lnTo>
                  <a:pt x="1103289" y="1569294"/>
                </a:lnTo>
                <a:lnTo>
                  <a:pt x="1366122" y="1787190"/>
                </a:lnTo>
                <a:lnTo>
                  <a:pt x="1376348" y="1779171"/>
                </a:lnTo>
                <a:lnTo>
                  <a:pt x="2820642" y="2976533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6"/>
                </a:moveTo>
                <a:lnTo>
                  <a:pt x="142873" y="789578"/>
                </a:lnTo>
                <a:lnTo>
                  <a:pt x="151726" y="780421"/>
                </a:lnTo>
                <a:lnTo>
                  <a:pt x="276740" y="884061"/>
                </a:lnTo>
                <a:lnTo>
                  <a:pt x="267282" y="892716"/>
                </a:lnTo>
                <a:close/>
              </a:path>
              <a:path w="3818254" h="2978784">
                <a:moveTo>
                  <a:pt x="951023" y="1459558"/>
                </a:moveTo>
                <a:lnTo>
                  <a:pt x="274976" y="899096"/>
                </a:lnTo>
                <a:lnTo>
                  <a:pt x="283082" y="889319"/>
                </a:lnTo>
                <a:lnTo>
                  <a:pt x="956826" y="1447872"/>
                </a:lnTo>
                <a:lnTo>
                  <a:pt x="951023" y="1459558"/>
                </a:lnTo>
                <a:close/>
              </a:path>
              <a:path w="3818254" h="2978784">
                <a:moveTo>
                  <a:pt x="1096799" y="1580410"/>
                </a:moveTo>
                <a:lnTo>
                  <a:pt x="964454" y="1470692"/>
                </a:lnTo>
                <a:lnTo>
                  <a:pt x="970620" y="1459308"/>
                </a:lnTo>
                <a:lnTo>
                  <a:pt x="1099250" y="1565945"/>
                </a:lnTo>
                <a:lnTo>
                  <a:pt x="1096799" y="1580410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0" y="1273237"/>
                </a:lnTo>
                <a:lnTo>
                  <a:pt x="678745" y="1266825"/>
                </a:lnTo>
                <a:lnTo>
                  <a:pt x="2740835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2" y="1920408"/>
                </a:lnTo>
                <a:lnTo>
                  <a:pt x="1396617" y="1911452"/>
                </a:lnTo>
                <a:lnTo>
                  <a:pt x="1392518" y="1908054"/>
                </a:lnTo>
                <a:lnTo>
                  <a:pt x="1395473" y="1894007"/>
                </a:lnTo>
                <a:lnTo>
                  <a:pt x="2700932" y="2976270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6" y="913572"/>
                </a:moveTo>
                <a:lnTo>
                  <a:pt x="22315" y="805109"/>
                </a:lnTo>
                <a:lnTo>
                  <a:pt x="30421" y="795332"/>
                </a:lnTo>
                <a:lnTo>
                  <a:pt x="174258" y="914577"/>
                </a:lnTo>
                <a:lnTo>
                  <a:pt x="153146" y="913572"/>
                </a:lnTo>
                <a:close/>
              </a:path>
              <a:path w="3818254" h="2978784">
                <a:moveTo>
                  <a:pt x="268560" y="1025750"/>
                </a:moveTo>
                <a:lnTo>
                  <a:pt x="141001" y="920000"/>
                </a:lnTo>
                <a:lnTo>
                  <a:pt x="143776" y="918531"/>
                </a:lnTo>
                <a:lnTo>
                  <a:pt x="160033" y="919281"/>
                </a:lnTo>
                <a:lnTo>
                  <a:pt x="174258" y="914577"/>
                </a:lnTo>
                <a:lnTo>
                  <a:pt x="311067" y="1027996"/>
                </a:lnTo>
                <a:lnTo>
                  <a:pt x="308636" y="1042478"/>
                </a:lnTo>
                <a:lnTo>
                  <a:pt x="278221" y="1017263"/>
                </a:lnTo>
                <a:lnTo>
                  <a:pt x="268560" y="1025750"/>
                </a:lnTo>
                <a:close/>
              </a:path>
              <a:path w="3818254" h="2978784">
                <a:moveTo>
                  <a:pt x="820069" y="1466470"/>
                </a:moveTo>
                <a:lnTo>
                  <a:pt x="308636" y="1042478"/>
                </a:lnTo>
                <a:lnTo>
                  <a:pt x="317428" y="1033270"/>
                </a:lnTo>
                <a:lnTo>
                  <a:pt x="832390" y="1460188"/>
                </a:lnTo>
                <a:lnTo>
                  <a:pt x="820069" y="1466470"/>
                </a:lnTo>
                <a:close/>
              </a:path>
              <a:path w="3818254" h="2978784">
                <a:moveTo>
                  <a:pt x="948767" y="1589662"/>
                </a:moveTo>
                <a:lnTo>
                  <a:pt x="824221" y="1486410"/>
                </a:lnTo>
                <a:lnTo>
                  <a:pt x="835473" y="1479241"/>
                </a:lnTo>
                <a:lnTo>
                  <a:pt x="835696" y="1479425"/>
                </a:lnTo>
                <a:lnTo>
                  <a:pt x="833339" y="1460975"/>
                </a:lnTo>
                <a:lnTo>
                  <a:pt x="984064" y="1585930"/>
                </a:lnTo>
                <a:lnTo>
                  <a:pt x="962952" y="1584924"/>
                </a:lnTo>
                <a:lnTo>
                  <a:pt x="948767" y="1589662"/>
                </a:lnTo>
                <a:close/>
              </a:path>
              <a:path w="3818254" h="2978784">
                <a:moveTo>
                  <a:pt x="2581221" y="2976007"/>
                </a:moveTo>
                <a:lnTo>
                  <a:pt x="794980" y="1495161"/>
                </a:lnTo>
                <a:lnTo>
                  <a:pt x="808163" y="1489594"/>
                </a:lnTo>
                <a:lnTo>
                  <a:pt x="820567" y="1483380"/>
                </a:lnTo>
                <a:lnTo>
                  <a:pt x="948767" y="1589662"/>
                </a:lnTo>
                <a:lnTo>
                  <a:pt x="969859" y="1590651"/>
                </a:lnTo>
                <a:lnTo>
                  <a:pt x="984064" y="1585930"/>
                </a:lnTo>
                <a:lnTo>
                  <a:pt x="1371547" y="1907165"/>
                </a:lnTo>
                <a:lnTo>
                  <a:pt x="1367622" y="1920408"/>
                </a:lnTo>
                <a:lnTo>
                  <a:pt x="2641077" y="2976139"/>
                </a:lnTo>
                <a:lnTo>
                  <a:pt x="2581221" y="2976007"/>
                </a:lnTo>
                <a:close/>
              </a:path>
              <a:path w="3818254" h="2978784">
                <a:moveTo>
                  <a:pt x="804606" y="1470148"/>
                </a:moveTo>
                <a:lnTo>
                  <a:pt x="272418" y="1028948"/>
                </a:lnTo>
                <a:lnTo>
                  <a:pt x="282805" y="1021063"/>
                </a:lnTo>
                <a:lnTo>
                  <a:pt x="816138" y="1463212"/>
                </a:lnTo>
                <a:lnTo>
                  <a:pt x="804606" y="1470148"/>
                </a:lnTo>
                <a:close/>
              </a:path>
              <a:path w="3818254" h="2978784">
                <a:moveTo>
                  <a:pt x="141001" y="920000"/>
                </a:moveTo>
                <a:lnTo>
                  <a:pt x="138961" y="918309"/>
                </a:lnTo>
                <a:lnTo>
                  <a:pt x="143776" y="918531"/>
                </a:lnTo>
                <a:lnTo>
                  <a:pt x="141001" y="920000"/>
                </a:lnTo>
                <a:close/>
              </a:path>
              <a:path w="3818254" h="2978784">
                <a:moveTo>
                  <a:pt x="192971" y="1029072"/>
                </a:moveTo>
                <a:lnTo>
                  <a:pt x="47102" y="908142"/>
                </a:lnTo>
                <a:lnTo>
                  <a:pt x="55208" y="898365"/>
                </a:lnTo>
                <a:lnTo>
                  <a:pt x="206214" y="1023554"/>
                </a:lnTo>
                <a:lnTo>
                  <a:pt x="192971" y="1029072"/>
                </a:lnTo>
                <a:close/>
              </a:path>
              <a:path w="3818254" h="2978784">
                <a:moveTo>
                  <a:pt x="1397782" y="2027895"/>
                </a:moveTo>
                <a:lnTo>
                  <a:pt x="205076" y="1039108"/>
                </a:lnTo>
                <a:lnTo>
                  <a:pt x="209984" y="1026679"/>
                </a:lnTo>
                <a:lnTo>
                  <a:pt x="1407240" y="2019239"/>
                </a:lnTo>
                <a:lnTo>
                  <a:pt x="1397782" y="2027895"/>
                </a:lnTo>
                <a:close/>
              </a:path>
              <a:path w="3818254" h="2978784">
                <a:moveTo>
                  <a:pt x="2461511" y="2975744"/>
                </a:moveTo>
                <a:lnTo>
                  <a:pt x="431125" y="1292496"/>
                </a:lnTo>
                <a:lnTo>
                  <a:pt x="440018" y="1283371"/>
                </a:lnTo>
                <a:lnTo>
                  <a:pt x="697701" y="1496998"/>
                </a:lnTo>
                <a:lnTo>
                  <a:pt x="709846" y="1490570"/>
                </a:lnTo>
                <a:lnTo>
                  <a:pt x="184801" y="1055292"/>
                </a:lnTo>
                <a:lnTo>
                  <a:pt x="196393" y="1048405"/>
                </a:lnTo>
                <a:lnTo>
                  <a:pt x="849873" y="1590159"/>
                </a:lnTo>
                <a:lnTo>
                  <a:pt x="854262" y="1577301"/>
                </a:lnTo>
                <a:lnTo>
                  <a:pt x="1405476" y="2034274"/>
                </a:lnTo>
                <a:lnTo>
                  <a:pt x="1413582" y="2024497"/>
                </a:lnTo>
                <a:lnTo>
                  <a:pt x="2561270" y="2975963"/>
                </a:lnTo>
                <a:lnTo>
                  <a:pt x="2461511" y="2975744"/>
                </a:lnTo>
                <a:close/>
              </a:path>
              <a:path w="3818254" h="2978784">
                <a:moveTo>
                  <a:pt x="842097" y="1583713"/>
                </a:moveTo>
                <a:lnTo>
                  <a:pt x="199152" y="1050693"/>
                </a:lnTo>
                <a:lnTo>
                  <a:pt x="207078" y="1040767"/>
                </a:lnTo>
                <a:lnTo>
                  <a:pt x="854262" y="1577301"/>
                </a:lnTo>
                <a:lnTo>
                  <a:pt x="842097" y="1583713"/>
                </a:lnTo>
                <a:close/>
              </a:path>
              <a:path w="3818254" h="2978784">
                <a:moveTo>
                  <a:pt x="302664" y="1169501"/>
                </a:moveTo>
                <a:lnTo>
                  <a:pt x="167552" y="1057489"/>
                </a:lnTo>
                <a:lnTo>
                  <a:pt x="176586" y="1048482"/>
                </a:lnTo>
                <a:lnTo>
                  <a:pt x="311436" y="1160276"/>
                </a:lnTo>
                <a:lnTo>
                  <a:pt x="302664" y="1169501"/>
                </a:lnTo>
                <a:close/>
              </a:path>
              <a:path w="3818254" h="2978784">
                <a:moveTo>
                  <a:pt x="687967" y="1488928"/>
                </a:moveTo>
                <a:lnTo>
                  <a:pt x="311813" y="1177086"/>
                </a:lnTo>
                <a:lnTo>
                  <a:pt x="317394" y="1165216"/>
                </a:lnTo>
                <a:lnTo>
                  <a:pt x="694113" y="1477527"/>
                </a:lnTo>
                <a:lnTo>
                  <a:pt x="687967" y="1488928"/>
                </a:lnTo>
                <a:close/>
              </a:path>
              <a:path w="3818254" h="2978784">
                <a:moveTo>
                  <a:pt x="425753" y="1288042"/>
                </a:moveTo>
                <a:lnTo>
                  <a:pt x="300092" y="1183866"/>
                </a:lnTo>
                <a:lnTo>
                  <a:pt x="313449" y="1178442"/>
                </a:lnTo>
                <a:lnTo>
                  <a:pt x="435414" y="1279554"/>
                </a:lnTo>
                <a:lnTo>
                  <a:pt x="425753" y="1288042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5" y="1865206"/>
                </a:lnTo>
                <a:lnTo>
                  <a:pt x="983847" y="1866195"/>
                </a:lnTo>
                <a:lnTo>
                  <a:pt x="998051" y="1861474"/>
                </a:lnTo>
                <a:lnTo>
                  <a:pt x="840319" y="1730710"/>
                </a:lnTo>
                <a:lnTo>
                  <a:pt x="856241" y="1727412"/>
                </a:lnTo>
                <a:lnTo>
                  <a:pt x="859863" y="1713918"/>
                </a:lnTo>
                <a:lnTo>
                  <a:pt x="1001034" y="1830953"/>
                </a:lnTo>
                <a:lnTo>
                  <a:pt x="1009139" y="1821176"/>
                </a:lnTo>
                <a:lnTo>
                  <a:pt x="1423908" y="2165032"/>
                </a:lnTo>
                <a:lnTo>
                  <a:pt x="1448494" y="2168917"/>
                </a:lnTo>
                <a:lnTo>
                  <a:pt x="2421607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19" y="1860452"/>
                </a:moveTo>
                <a:lnTo>
                  <a:pt x="323896" y="1319077"/>
                </a:lnTo>
                <a:lnTo>
                  <a:pt x="333927" y="1294399"/>
                </a:lnTo>
                <a:lnTo>
                  <a:pt x="197260" y="1181098"/>
                </a:lnTo>
                <a:lnTo>
                  <a:pt x="201649" y="1168240"/>
                </a:lnTo>
                <a:lnTo>
                  <a:pt x="850613" y="1706250"/>
                </a:lnTo>
                <a:lnTo>
                  <a:pt x="838872" y="1713013"/>
                </a:lnTo>
                <a:lnTo>
                  <a:pt x="831413" y="1723326"/>
                </a:lnTo>
                <a:lnTo>
                  <a:pt x="998051" y="1861474"/>
                </a:lnTo>
                <a:lnTo>
                  <a:pt x="976919" y="1860452"/>
                </a:lnTo>
                <a:close/>
              </a:path>
              <a:path w="3818254" h="2978784">
                <a:moveTo>
                  <a:pt x="621271" y="1618858"/>
                </a:moveTo>
                <a:lnTo>
                  <a:pt x="624052" y="1617405"/>
                </a:lnTo>
                <a:lnTo>
                  <a:pt x="626071" y="1619079"/>
                </a:lnTo>
                <a:lnTo>
                  <a:pt x="621271" y="1618858"/>
                </a:lnTo>
                <a:close/>
              </a:path>
              <a:path w="3818254" h="2978784">
                <a:moveTo>
                  <a:pt x="697047" y="1760404"/>
                </a:moveTo>
                <a:lnTo>
                  <a:pt x="30917" y="1208162"/>
                </a:lnTo>
                <a:lnTo>
                  <a:pt x="51988" y="1209134"/>
                </a:lnTo>
                <a:lnTo>
                  <a:pt x="64173" y="1202739"/>
                </a:lnTo>
                <a:lnTo>
                  <a:pt x="582548" y="1632487"/>
                </a:lnTo>
                <a:lnTo>
                  <a:pt x="611846" y="1623783"/>
                </a:lnTo>
                <a:lnTo>
                  <a:pt x="621271" y="1618858"/>
                </a:lnTo>
                <a:lnTo>
                  <a:pt x="626071" y="1619079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6" y="1751782"/>
                </a:lnTo>
                <a:lnTo>
                  <a:pt x="697047" y="1760404"/>
                </a:lnTo>
                <a:close/>
              </a:path>
              <a:path w="3818254" h="2978784">
                <a:moveTo>
                  <a:pt x="840722" y="1879515"/>
                </a:moveTo>
                <a:lnTo>
                  <a:pt x="700864" y="1763568"/>
                </a:lnTo>
                <a:lnTo>
                  <a:pt x="713009" y="1757140"/>
                </a:lnTo>
                <a:lnTo>
                  <a:pt x="850221" y="1870893"/>
                </a:lnTo>
                <a:lnTo>
                  <a:pt x="840722" y="1879515"/>
                </a:lnTo>
                <a:close/>
              </a:path>
              <a:path w="3818254" h="2978784">
                <a:moveTo>
                  <a:pt x="981772" y="1996449"/>
                </a:moveTo>
                <a:lnTo>
                  <a:pt x="844539" y="1882679"/>
                </a:lnTo>
                <a:lnTo>
                  <a:pt x="856684" y="1876251"/>
                </a:lnTo>
                <a:lnTo>
                  <a:pt x="994483" y="1990490"/>
                </a:lnTo>
                <a:lnTo>
                  <a:pt x="981772" y="1996449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1" y="2011651"/>
                </a:lnTo>
                <a:lnTo>
                  <a:pt x="993002" y="2005759"/>
                </a:lnTo>
                <a:lnTo>
                  <a:pt x="993506" y="2006177"/>
                </a:lnTo>
                <a:lnTo>
                  <a:pt x="998825" y="1994090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0" y="2008186"/>
                </a:moveTo>
                <a:lnTo>
                  <a:pt x="54782" y="1244444"/>
                </a:lnTo>
                <a:lnTo>
                  <a:pt x="62887" y="1234667"/>
                </a:lnTo>
                <a:lnTo>
                  <a:pt x="981288" y="1996048"/>
                </a:lnTo>
                <a:lnTo>
                  <a:pt x="976030" y="2008186"/>
                </a:lnTo>
                <a:close/>
              </a:path>
              <a:path w="3818254" h="2978784">
                <a:moveTo>
                  <a:pt x="2062476" y="2974868"/>
                </a:moveTo>
                <a:lnTo>
                  <a:pt x="612128" y="1772487"/>
                </a:lnTo>
                <a:lnTo>
                  <a:pt x="617770" y="1760668"/>
                </a:lnTo>
                <a:lnTo>
                  <a:pt x="918632" y="2010091"/>
                </a:lnTo>
                <a:lnTo>
                  <a:pt x="926738" y="2000314"/>
                </a:lnTo>
                <a:lnTo>
                  <a:pt x="2102379" y="2974955"/>
                </a:lnTo>
                <a:lnTo>
                  <a:pt x="2062476" y="2974868"/>
                </a:lnTo>
                <a:close/>
              </a:path>
              <a:path w="3818254" h="2978784">
                <a:moveTo>
                  <a:pt x="2002620" y="2974736"/>
                </a:moveTo>
                <a:lnTo>
                  <a:pt x="1120668" y="2243572"/>
                </a:lnTo>
                <a:lnTo>
                  <a:pt x="1126652" y="2232036"/>
                </a:lnTo>
                <a:lnTo>
                  <a:pt x="708430" y="1885318"/>
                </a:lnTo>
                <a:lnTo>
                  <a:pt x="718838" y="1877450"/>
                </a:lnTo>
                <a:lnTo>
                  <a:pt x="66744" y="1336845"/>
                </a:lnTo>
                <a:lnTo>
                  <a:pt x="68690" y="1321961"/>
                </a:lnTo>
                <a:lnTo>
                  <a:pt x="67222" y="1304248"/>
                </a:lnTo>
                <a:lnTo>
                  <a:pt x="586950" y="1735118"/>
                </a:lnTo>
                <a:lnTo>
                  <a:pt x="577653" y="1743907"/>
                </a:lnTo>
                <a:lnTo>
                  <a:pt x="2062476" y="2974868"/>
                </a:lnTo>
                <a:lnTo>
                  <a:pt x="2002620" y="2974736"/>
                </a:lnTo>
                <a:close/>
              </a:path>
              <a:path w="3818254" h="2978784">
                <a:moveTo>
                  <a:pt x="605665" y="1767130"/>
                </a:moveTo>
                <a:lnTo>
                  <a:pt x="583995" y="1749164"/>
                </a:lnTo>
                <a:lnTo>
                  <a:pt x="592100" y="1739387"/>
                </a:lnTo>
                <a:lnTo>
                  <a:pt x="616518" y="1759630"/>
                </a:lnTo>
                <a:lnTo>
                  <a:pt x="605665" y="1767130"/>
                </a:lnTo>
                <a:close/>
              </a:path>
              <a:path w="3818254" h="2978784">
                <a:moveTo>
                  <a:pt x="1107177" y="2232387"/>
                </a:moveTo>
                <a:lnTo>
                  <a:pt x="1003065" y="2146076"/>
                </a:lnTo>
                <a:lnTo>
                  <a:pt x="1013897" y="2138559"/>
                </a:lnTo>
                <a:lnTo>
                  <a:pt x="1113222" y="2220902"/>
                </a:lnTo>
                <a:lnTo>
                  <a:pt x="1107177" y="2232387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4" y="1915550"/>
                </a:lnTo>
                <a:lnTo>
                  <a:pt x="612256" y="1904567"/>
                </a:lnTo>
                <a:lnTo>
                  <a:pt x="609751" y="1902491"/>
                </a:lnTo>
                <a:lnTo>
                  <a:pt x="615675" y="1890905"/>
                </a:lnTo>
                <a:lnTo>
                  <a:pt x="82941" y="1449253"/>
                </a:lnTo>
                <a:lnTo>
                  <a:pt x="88744" y="1437567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3" y="2242338"/>
                </a:moveTo>
                <a:lnTo>
                  <a:pt x="86986" y="1584581"/>
                </a:lnTo>
                <a:lnTo>
                  <a:pt x="89841" y="1570450"/>
                </a:lnTo>
                <a:lnTo>
                  <a:pt x="880803" y="2226182"/>
                </a:lnTo>
                <a:lnTo>
                  <a:pt x="880393" y="2242338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7" y="2383530"/>
                </a:lnTo>
                <a:lnTo>
                  <a:pt x="1003273" y="2377202"/>
                </a:lnTo>
                <a:lnTo>
                  <a:pt x="1007474" y="2380685"/>
                </a:lnTo>
                <a:lnTo>
                  <a:pt x="1006922" y="2347234"/>
                </a:lnTo>
                <a:lnTo>
                  <a:pt x="880393" y="2242338"/>
                </a:lnTo>
                <a:lnTo>
                  <a:pt x="888498" y="2232561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0" y="1802593"/>
                </a:moveTo>
                <a:lnTo>
                  <a:pt x="74660" y="1590858"/>
                </a:lnTo>
                <a:lnTo>
                  <a:pt x="85310" y="1583191"/>
                </a:lnTo>
                <a:lnTo>
                  <a:pt x="342225" y="1796181"/>
                </a:lnTo>
                <a:lnTo>
                  <a:pt x="330060" y="1802593"/>
                </a:lnTo>
                <a:close/>
              </a:path>
              <a:path w="3818254" h="2978784">
                <a:moveTo>
                  <a:pt x="605718" y="2031121"/>
                </a:moveTo>
                <a:lnTo>
                  <a:pt x="337836" y="1809039"/>
                </a:lnTo>
                <a:lnTo>
                  <a:pt x="342225" y="1796181"/>
                </a:lnTo>
                <a:lnTo>
                  <a:pt x="614450" y="2021863"/>
                </a:lnTo>
                <a:lnTo>
                  <a:pt x="605718" y="2031121"/>
                </a:lnTo>
                <a:close/>
              </a:path>
              <a:path w="3818254" h="2978784">
                <a:moveTo>
                  <a:pt x="994100" y="2353102"/>
                </a:moveTo>
                <a:lnTo>
                  <a:pt x="608020" y="2033030"/>
                </a:lnTo>
                <a:lnTo>
                  <a:pt x="618428" y="2025162"/>
                </a:lnTo>
                <a:lnTo>
                  <a:pt x="1006922" y="2347234"/>
                </a:lnTo>
                <a:lnTo>
                  <a:pt x="994100" y="2353102"/>
                </a:lnTo>
                <a:close/>
              </a:path>
              <a:path w="3818254" h="2978784">
                <a:moveTo>
                  <a:pt x="1683392" y="2974035"/>
                </a:moveTo>
                <a:lnTo>
                  <a:pt x="72700" y="1638724"/>
                </a:lnTo>
                <a:lnTo>
                  <a:pt x="88925" y="1635678"/>
                </a:lnTo>
                <a:lnTo>
                  <a:pt x="92486" y="1622134"/>
                </a:lnTo>
                <a:lnTo>
                  <a:pt x="729292" y="2150064"/>
                </a:lnTo>
                <a:lnTo>
                  <a:pt x="722438" y="2160879"/>
                </a:lnTo>
                <a:lnTo>
                  <a:pt x="1703344" y="2974079"/>
                </a:lnTo>
                <a:lnTo>
                  <a:pt x="1683392" y="2974035"/>
                </a:lnTo>
                <a:close/>
              </a:path>
              <a:path w="3818254" h="2978784">
                <a:moveTo>
                  <a:pt x="981333" y="2375510"/>
                </a:moveTo>
                <a:lnTo>
                  <a:pt x="722438" y="2160879"/>
                </a:lnTo>
                <a:lnTo>
                  <a:pt x="732826" y="2152994"/>
                </a:lnTo>
                <a:lnTo>
                  <a:pt x="983965" y="2361196"/>
                </a:lnTo>
                <a:lnTo>
                  <a:pt x="981333" y="2375510"/>
                </a:lnTo>
                <a:close/>
              </a:path>
              <a:path w="3818254" h="2978784">
                <a:moveTo>
                  <a:pt x="1623537" y="2973903"/>
                </a:moveTo>
                <a:lnTo>
                  <a:pt x="375198" y="1938994"/>
                </a:lnTo>
                <a:lnTo>
                  <a:pt x="385546" y="1931076"/>
                </a:lnTo>
                <a:lnTo>
                  <a:pt x="1643489" y="2973947"/>
                </a:lnTo>
                <a:lnTo>
                  <a:pt x="1623537" y="2973903"/>
                </a:lnTo>
                <a:close/>
              </a:path>
              <a:path w="3818254" h="2978784">
                <a:moveTo>
                  <a:pt x="244455" y="1913088"/>
                </a:moveTo>
                <a:lnTo>
                  <a:pt x="100900" y="1794077"/>
                </a:lnTo>
                <a:lnTo>
                  <a:pt x="111288" y="1786192"/>
                </a:lnTo>
                <a:lnTo>
                  <a:pt x="250258" y="1901402"/>
                </a:lnTo>
                <a:lnTo>
                  <a:pt x="244455" y="1913088"/>
                </a:lnTo>
                <a:close/>
              </a:path>
              <a:path w="3818254" h="2978784">
                <a:moveTo>
                  <a:pt x="1503826" y="2973640"/>
                </a:moveTo>
                <a:lnTo>
                  <a:pt x="397292" y="2056291"/>
                </a:lnTo>
                <a:lnTo>
                  <a:pt x="402934" y="2044472"/>
                </a:lnTo>
                <a:lnTo>
                  <a:pt x="260026" y="1925997"/>
                </a:lnTo>
                <a:lnTo>
                  <a:pt x="266011" y="1914462"/>
                </a:lnTo>
                <a:lnTo>
                  <a:pt x="1543730" y="2973728"/>
                </a:lnTo>
                <a:lnTo>
                  <a:pt x="1503826" y="2973640"/>
                </a:lnTo>
                <a:close/>
              </a:path>
              <a:path w="3818254" h="2978784">
                <a:moveTo>
                  <a:pt x="735881" y="2386481"/>
                </a:moveTo>
                <a:lnTo>
                  <a:pt x="619046" y="2289622"/>
                </a:lnTo>
                <a:lnTo>
                  <a:pt x="629252" y="2281586"/>
                </a:lnTo>
                <a:lnTo>
                  <a:pt x="739139" y="2372686"/>
                </a:lnTo>
                <a:lnTo>
                  <a:pt x="735881" y="2386481"/>
                </a:lnTo>
                <a:close/>
              </a:path>
              <a:path w="3818254" h="2978784">
                <a:moveTo>
                  <a:pt x="881314" y="2507049"/>
                </a:moveTo>
                <a:lnTo>
                  <a:pt x="748584" y="2397013"/>
                </a:lnTo>
                <a:lnTo>
                  <a:pt x="759618" y="2389664"/>
                </a:lnTo>
                <a:lnTo>
                  <a:pt x="881724" y="2490893"/>
                </a:lnTo>
                <a:lnTo>
                  <a:pt x="881314" y="2507049"/>
                </a:lnTo>
                <a:close/>
              </a:path>
              <a:path w="3818254" h="2978784">
                <a:moveTo>
                  <a:pt x="1443971" y="2973509"/>
                </a:moveTo>
                <a:lnTo>
                  <a:pt x="881314" y="2507049"/>
                </a:lnTo>
                <a:lnTo>
                  <a:pt x="889419" y="2497272"/>
                </a:lnTo>
                <a:lnTo>
                  <a:pt x="1463923" y="2973553"/>
                </a:lnTo>
                <a:lnTo>
                  <a:pt x="1443971" y="2973509"/>
                </a:lnTo>
                <a:close/>
              </a:path>
              <a:path w="3818254" h="2978784">
                <a:moveTo>
                  <a:pt x="1364164" y="2973333"/>
                </a:moveTo>
                <a:lnTo>
                  <a:pt x="142531" y="1960564"/>
                </a:lnTo>
                <a:lnTo>
                  <a:pt x="152050" y="1951959"/>
                </a:lnTo>
                <a:lnTo>
                  <a:pt x="1384116" y="2973377"/>
                </a:lnTo>
                <a:lnTo>
                  <a:pt x="1364164" y="2973333"/>
                </a:lnTo>
                <a:close/>
              </a:path>
              <a:path w="3818254" h="2978784">
                <a:moveTo>
                  <a:pt x="437771" y="2419784"/>
                </a:moveTo>
                <a:lnTo>
                  <a:pt x="310999" y="2314687"/>
                </a:lnTo>
                <a:lnTo>
                  <a:pt x="319852" y="2305529"/>
                </a:lnTo>
                <a:lnTo>
                  <a:pt x="446482" y="2410509"/>
                </a:lnTo>
                <a:lnTo>
                  <a:pt x="437771" y="2419784"/>
                </a:lnTo>
                <a:close/>
              </a:path>
              <a:path w="3818254" h="2978784">
                <a:moveTo>
                  <a:pt x="1104791" y="2972764"/>
                </a:moveTo>
                <a:lnTo>
                  <a:pt x="441608" y="2422965"/>
                </a:lnTo>
                <a:lnTo>
                  <a:pt x="450461" y="2413808"/>
                </a:lnTo>
                <a:lnTo>
                  <a:pt x="1124743" y="2972808"/>
                </a:lnTo>
                <a:lnTo>
                  <a:pt x="1104791" y="2972764"/>
                </a:lnTo>
                <a:close/>
              </a:path>
              <a:path w="3818254" h="2978784">
                <a:moveTo>
                  <a:pt x="190912" y="2462582"/>
                </a:moveTo>
                <a:lnTo>
                  <a:pt x="60969" y="2354856"/>
                </a:lnTo>
                <a:lnTo>
                  <a:pt x="70408" y="2346184"/>
                </a:lnTo>
                <a:lnTo>
                  <a:pt x="191322" y="2446426"/>
                </a:lnTo>
                <a:lnTo>
                  <a:pt x="190912" y="2462582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2" y="2462582"/>
                </a:lnTo>
                <a:lnTo>
                  <a:pt x="199017" y="2452805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ECBB3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19930" y="2987586"/>
            <a:ext cx="4084954" cy="3557270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1225550">
              <a:lnSpc>
                <a:spcPts val="7000"/>
              </a:lnSpc>
              <a:spcBef>
                <a:spcPts val="840"/>
              </a:spcBef>
            </a:pPr>
            <a:r>
              <a:rPr spc="405" dirty="0"/>
              <a:t>A</a:t>
            </a:r>
            <a:r>
              <a:rPr spc="-345" dirty="0"/>
              <a:t> </a:t>
            </a:r>
            <a:r>
              <a:rPr spc="204" dirty="0"/>
              <a:t>Smart  </a:t>
            </a:r>
            <a:r>
              <a:rPr spc="105" dirty="0"/>
              <a:t>Investor</a:t>
            </a:r>
          </a:p>
          <a:p>
            <a:pPr marL="12700" marR="5080">
              <a:lnSpc>
                <a:spcPct val="116100"/>
              </a:lnSpc>
              <a:spcBef>
                <a:spcPts val="1365"/>
              </a:spcBef>
            </a:pPr>
            <a:r>
              <a:rPr sz="2800" spc="175" dirty="0">
                <a:latin typeface="Calibri"/>
                <a:cs typeface="Calibri"/>
              </a:rPr>
              <a:t>verifies </a:t>
            </a:r>
            <a:r>
              <a:rPr sz="2800" spc="185" dirty="0">
                <a:latin typeface="Calibri"/>
                <a:cs typeface="Calibri"/>
              </a:rPr>
              <a:t>that </a:t>
            </a:r>
            <a:r>
              <a:rPr sz="2800" spc="175" dirty="0">
                <a:latin typeface="Calibri"/>
                <a:cs typeface="Calibri"/>
              </a:rPr>
              <a:t>an  </a:t>
            </a:r>
            <a:r>
              <a:rPr sz="2800" spc="215" dirty="0">
                <a:latin typeface="Calibri"/>
                <a:cs typeface="Calibri"/>
              </a:rPr>
              <a:t>investment  </a:t>
            </a:r>
            <a:r>
              <a:rPr sz="2800" spc="200" dirty="0">
                <a:latin typeface="Calibri"/>
                <a:cs typeface="Calibri"/>
              </a:rPr>
              <a:t>professional </a:t>
            </a:r>
            <a:r>
              <a:rPr sz="2800" spc="190" dirty="0">
                <a:latin typeface="Calibri"/>
                <a:cs typeface="Calibri"/>
              </a:rPr>
              <a:t>is</a:t>
            </a:r>
            <a:r>
              <a:rPr sz="2800" spc="170" dirty="0">
                <a:latin typeface="Calibri"/>
                <a:cs typeface="Calibri"/>
              </a:rPr>
              <a:t> </a:t>
            </a:r>
            <a:r>
              <a:rPr sz="2800" spc="195" dirty="0">
                <a:latin typeface="Calibri"/>
                <a:cs typeface="Calibri"/>
              </a:rPr>
              <a:t>licensed.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6399CF3-B62A-08D8-734A-510ACA391107}"/>
              </a:ext>
            </a:extLst>
          </p:cNvPr>
          <p:cNvGrpSpPr/>
          <p:nvPr/>
        </p:nvGrpSpPr>
        <p:grpSpPr>
          <a:xfrm>
            <a:off x="728262" y="722559"/>
            <a:ext cx="3885424" cy="1132088"/>
            <a:chOff x="728262" y="722559"/>
            <a:chExt cx="3885424" cy="113208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BCDB8FD-532D-C5EF-9DA9-F35EE8DF8A30}"/>
                </a:ext>
              </a:extLst>
            </p:cNvPr>
            <p:cNvGrpSpPr/>
            <p:nvPr/>
          </p:nvGrpSpPr>
          <p:grpSpPr>
            <a:xfrm>
              <a:off x="728262" y="723900"/>
              <a:ext cx="1757413" cy="1130747"/>
              <a:chOff x="740962" y="278953"/>
              <a:chExt cx="3086100" cy="1985645"/>
            </a:xfrm>
          </p:grpSpPr>
          <p:sp>
            <p:nvSpPr>
              <p:cNvPr id="13" name="object 3">
                <a:extLst>
                  <a:ext uri="{FF2B5EF4-FFF2-40B4-BE49-F238E27FC236}">
                    <a16:creationId xmlns:a16="http://schemas.microsoft.com/office/drawing/2014/main" id="{3264E209-8B40-D8E2-82D1-38A40518F0B8}"/>
                  </a:ext>
                </a:extLst>
              </p:cNvPr>
              <p:cNvSpPr/>
              <p:nvPr/>
            </p:nvSpPr>
            <p:spPr>
              <a:xfrm>
                <a:off x="740962" y="278953"/>
                <a:ext cx="3086100" cy="1985645"/>
              </a:xfrm>
              <a:custGeom>
                <a:avLst/>
                <a:gdLst/>
                <a:ahLst/>
                <a:cxnLst/>
                <a:rect l="l" t="t" r="r" b="b"/>
                <a:pathLst>
                  <a:path w="3086100" h="1985645">
                    <a:moveTo>
                      <a:pt x="0" y="0"/>
                    </a:moveTo>
                    <a:lnTo>
                      <a:pt x="3086101" y="0"/>
                    </a:lnTo>
                    <a:lnTo>
                      <a:pt x="3086101" y="1985070"/>
                    </a:lnTo>
                    <a:lnTo>
                      <a:pt x="0" y="19850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1EC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" name="object 4">
                <a:extLst>
                  <a:ext uri="{FF2B5EF4-FFF2-40B4-BE49-F238E27FC236}">
                    <a16:creationId xmlns:a16="http://schemas.microsoft.com/office/drawing/2014/main" id="{57984EB3-E270-4DC7-25EB-58FE9209DC80}"/>
                  </a:ext>
                </a:extLst>
              </p:cNvPr>
              <p:cNvSpPr/>
              <p:nvPr/>
            </p:nvSpPr>
            <p:spPr>
              <a:xfrm>
                <a:off x="884831" y="550285"/>
                <a:ext cx="2800349" cy="1438274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A60A9AB-74A4-79AA-393C-091237B5119B}"/>
                </a:ext>
              </a:extLst>
            </p:cNvPr>
            <p:cNvGrpSpPr/>
            <p:nvPr/>
          </p:nvGrpSpPr>
          <p:grpSpPr>
            <a:xfrm>
              <a:off x="2856273" y="722559"/>
              <a:ext cx="1757413" cy="1130747"/>
              <a:chOff x="740962" y="278953"/>
              <a:chExt cx="3086100" cy="1985645"/>
            </a:xfrm>
          </p:grpSpPr>
          <p:sp>
            <p:nvSpPr>
              <p:cNvPr id="11" name="object 3">
                <a:extLst>
                  <a:ext uri="{FF2B5EF4-FFF2-40B4-BE49-F238E27FC236}">
                    <a16:creationId xmlns:a16="http://schemas.microsoft.com/office/drawing/2014/main" id="{44FD788A-B36E-EA2A-98AF-6FC940CF92AB}"/>
                  </a:ext>
                </a:extLst>
              </p:cNvPr>
              <p:cNvSpPr/>
              <p:nvPr/>
            </p:nvSpPr>
            <p:spPr>
              <a:xfrm>
                <a:off x="740962" y="278953"/>
                <a:ext cx="3086100" cy="1985645"/>
              </a:xfrm>
              <a:custGeom>
                <a:avLst/>
                <a:gdLst/>
                <a:ahLst/>
                <a:cxnLst/>
                <a:rect l="l" t="t" r="r" b="b"/>
                <a:pathLst>
                  <a:path w="3086100" h="1985645">
                    <a:moveTo>
                      <a:pt x="0" y="0"/>
                    </a:moveTo>
                    <a:lnTo>
                      <a:pt x="3086101" y="0"/>
                    </a:lnTo>
                    <a:lnTo>
                      <a:pt x="3086101" y="1985070"/>
                    </a:lnTo>
                    <a:lnTo>
                      <a:pt x="0" y="19850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1EC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2" name="object 4">
                <a:extLst>
                  <a:ext uri="{FF2B5EF4-FFF2-40B4-BE49-F238E27FC236}">
                    <a16:creationId xmlns:a16="http://schemas.microsoft.com/office/drawing/2014/main" id="{62133A91-C660-B907-01D0-ACF0CAB95EC2}"/>
                  </a:ext>
                </a:extLst>
              </p:cNvPr>
              <p:cNvSpPr/>
              <p:nvPr/>
            </p:nvSpPr>
            <p:spPr>
              <a:xfrm>
                <a:off x="884831" y="550285"/>
                <a:ext cx="2800349" cy="1438274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47354" y="0"/>
            <a:ext cx="7461704" cy="85711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32340" y="573145"/>
            <a:ext cx="5601949" cy="94306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89" y="2217973"/>
                </a:lnTo>
                <a:lnTo>
                  <a:pt x="2896228" y="2214359"/>
                </a:lnTo>
                <a:lnTo>
                  <a:pt x="2940337" y="2217932"/>
                </a:lnTo>
                <a:lnTo>
                  <a:pt x="2998585" y="2266221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3"/>
                </a:moveTo>
                <a:lnTo>
                  <a:pt x="2849765" y="2208832"/>
                </a:lnTo>
                <a:lnTo>
                  <a:pt x="2869946" y="2209067"/>
                </a:lnTo>
                <a:lnTo>
                  <a:pt x="3062924" y="2369050"/>
                </a:lnTo>
                <a:lnTo>
                  <a:pt x="3089728" y="2374775"/>
                </a:lnTo>
                <a:lnTo>
                  <a:pt x="3186625" y="2422112"/>
                </a:lnTo>
                <a:lnTo>
                  <a:pt x="3298588" y="2514932"/>
                </a:lnTo>
                <a:lnTo>
                  <a:pt x="3305623" y="2537262"/>
                </a:lnTo>
                <a:lnTo>
                  <a:pt x="3475502" y="2678096"/>
                </a:lnTo>
                <a:lnTo>
                  <a:pt x="3491493" y="2707850"/>
                </a:lnTo>
                <a:lnTo>
                  <a:pt x="3509481" y="2739259"/>
                </a:lnTo>
                <a:lnTo>
                  <a:pt x="3528427" y="2771463"/>
                </a:lnTo>
                <a:close/>
              </a:path>
              <a:path w="3818254" h="2978784">
                <a:moveTo>
                  <a:pt x="3475502" y="2678096"/>
                </a:moveTo>
                <a:lnTo>
                  <a:pt x="3362500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6"/>
                </a:lnTo>
                <a:close/>
              </a:path>
              <a:path w="3818254" h="2978784">
                <a:moveTo>
                  <a:pt x="3778327" y="2978637"/>
                </a:moveTo>
                <a:lnTo>
                  <a:pt x="3697175" y="2911360"/>
                </a:lnTo>
                <a:lnTo>
                  <a:pt x="3718758" y="2912756"/>
                </a:lnTo>
                <a:lnTo>
                  <a:pt x="3745388" y="2934833"/>
                </a:lnTo>
                <a:lnTo>
                  <a:pt x="3766744" y="2936041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7"/>
                </a:lnTo>
                <a:close/>
              </a:path>
              <a:path w="3818254" h="2978784">
                <a:moveTo>
                  <a:pt x="1886889" y="1707522"/>
                </a:moveTo>
                <a:lnTo>
                  <a:pt x="1024836" y="992855"/>
                </a:lnTo>
                <a:lnTo>
                  <a:pt x="1045907" y="993827"/>
                </a:lnTo>
                <a:lnTo>
                  <a:pt x="1060112" y="989106"/>
                </a:lnTo>
                <a:lnTo>
                  <a:pt x="480686" y="508745"/>
                </a:lnTo>
                <a:lnTo>
                  <a:pt x="480688" y="492250"/>
                </a:lnTo>
                <a:lnTo>
                  <a:pt x="899337" y="839323"/>
                </a:lnTo>
                <a:lnTo>
                  <a:pt x="903727" y="826465"/>
                </a:lnTo>
                <a:lnTo>
                  <a:pt x="1454941" y="1283437"/>
                </a:lnTo>
                <a:lnTo>
                  <a:pt x="1463046" y="1273660"/>
                </a:lnTo>
                <a:lnTo>
                  <a:pt x="2024924" y="1739473"/>
                </a:lnTo>
                <a:lnTo>
                  <a:pt x="2034975" y="1714812"/>
                </a:lnTo>
                <a:lnTo>
                  <a:pt x="1740030" y="1470294"/>
                </a:lnTo>
                <a:lnTo>
                  <a:pt x="1746884" y="1459479"/>
                </a:lnTo>
                <a:lnTo>
                  <a:pt x="1469178" y="1229254"/>
                </a:lnTo>
                <a:lnTo>
                  <a:pt x="1510401" y="1246931"/>
                </a:lnTo>
                <a:lnTo>
                  <a:pt x="1609714" y="1329265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1"/>
                </a:lnTo>
                <a:lnTo>
                  <a:pt x="2473813" y="1963144"/>
                </a:lnTo>
                <a:lnTo>
                  <a:pt x="2497017" y="1965884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3"/>
                </a:lnTo>
                <a:lnTo>
                  <a:pt x="2729950" y="2093005"/>
                </a:lnTo>
                <a:lnTo>
                  <a:pt x="2807509" y="2157304"/>
                </a:lnTo>
                <a:lnTo>
                  <a:pt x="2838333" y="2199355"/>
                </a:lnTo>
                <a:lnTo>
                  <a:pt x="3778327" y="2978637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89" y="1707522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2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5"/>
                </a:moveTo>
                <a:lnTo>
                  <a:pt x="1899890" y="1536836"/>
                </a:lnTo>
                <a:lnTo>
                  <a:pt x="1912681" y="1530943"/>
                </a:lnTo>
                <a:lnTo>
                  <a:pt x="1908514" y="1543985"/>
                </a:lnTo>
                <a:close/>
              </a:path>
              <a:path w="3818254" h="2978784">
                <a:moveTo>
                  <a:pt x="6423" y="286133"/>
                </a:moveTo>
                <a:lnTo>
                  <a:pt x="6314" y="0"/>
                </a:lnTo>
                <a:lnTo>
                  <a:pt x="290739" y="235796"/>
                </a:lnTo>
                <a:lnTo>
                  <a:pt x="338189" y="258637"/>
                </a:lnTo>
                <a:lnTo>
                  <a:pt x="367835" y="299711"/>
                </a:lnTo>
                <a:lnTo>
                  <a:pt x="392338" y="336521"/>
                </a:lnTo>
                <a:lnTo>
                  <a:pt x="491112" y="418408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1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6"/>
                </a:lnTo>
                <a:lnTo>
                  <a:pt x="464494" y="478824"/>
                </a:lnTo>
                <a:lnTo>
                  <a:pt x="448229" y="481837"/>
                </a:lnTo>
                <a:lnTo>
                  <a:pt x="452132" y="485073"/>
                </a:lnTo>
                <a:lnTo>
                  <a:pt x="447626" y="497834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2" y="276445"/>
                </a:lnTo>
                <a:lnTo>
                  <a:pt x="1597492" y="1484100"/>
                </a:lnTo>
                <a:lnTo>
                  <a:pt x="1586347" y="1491357"/>
                </a:lnTo>
                <a:lnTo>
                  <a:pt x="251087" y="384388"/>
                </a:lnTo>
                <a:lnTo>
                  <a:pt x="246778" y="397313"/>
                </a:lnTo>
                <a:lnTo>
                  <a:pt x="138991" y="307954"/>
                </a:lnTo>
                <a:lnTo>
                  <a:pt x="129331" y="316442"/>
                </a:lnTo>
                <a:lnTo>
                  <a:pt x="761451" y="840488"/>
                </a:lnTo>
                <a:lnTo>
                  <a:pt x="750578" y="847971"/>
                </a:lnTo>
                <a:lnTo>
                  <a:pt x="624655" y="743577"/>
                </a:lnTo>
                <a:lnTo>
                  <a:pt x="613510" y="750834"/>
                </a:lnTo>
                <a:lnTo>
                  <a:pt x="61054" y="292832"/>
                </a:lnTo>
                <a:lnTo>
                  <a:pt x="58624" y="307314"/>
                </a:lnTo>
                <a:lnTo>
                  <a:pt x="1896071" y="1830612"/>
                </a:lnTo>
                <a:lnTo>
                  <a:pt x="1886593" y="1839250"/>
                </a:lnTo>
                <a:lnTo>
                  <a:pt x="9722" y="283270"/>
                </a:lnTo>
                <a:lnTo>
                  <a:pt x="6423" y="286133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6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2"/>
                </a:moveTo>
                <a:lnTo>
                  <a:pt x="544169" y="478891"/>
                </a:lnTo>
                <a:lnTo>
                  <a:pt x="563327" y="478277"/>
                </a:lnTo>
                <a:lnTo>
                  <a:pt x="560130" y="492122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4"/>
                </a:lnTo>
                <a:lnTo>
                  <a:pt x="564135" y="478946"/>
                </a:lnTo>
                <a:lnTo>
                  <a:pt x="678370" y="573650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3"/>
                </a:moveTo>
                <a:lnTo>
                  <a:pt x="1876664" y="1616561"/>
                </a:lnTo>
                <a:lnTo>
                  <a:pt x="1888485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79"/>
                </a:lnTo>
                <a:lnTo>
                  <a:pt x="1736031" y="1466979"/>
                </a:lnTo>
                <a:lnTo>
                  <a:pt x="2021928" y="1703996"/>
                </a:lnTo>
                <a:lnTo>
                  <a:pt x="2020063" y="1718947"/>
                </a:lnTo>
                <a:lnTo>
                  <a:pt x="2024924" y="1739473"/>
                </a:lnTo>
                <a:close/>
              </a:path>
              <a:path w="3818254" h="2978784">
                <a:moveTo>
                  <a:pt x="743811" y="660897"/>
                </a:moveTo>
                <a:lnTo>
                  <a:pt x="514262" y="470594"/>
                </a:lnTo>
                <a:lnTo>
                  <a:pt x="532723" y="469402"/>
                </a:lnTo>
                <a:lnTo>
                  <a:pt x="742198" y="643062"/>
                </a:lnTo>
                <a:lnTo>
                  <a:pt x="743811" y="660897"/>
                </a:lnTo>
                <a:close/>
              </a:path>
              <a:path w="3818254" h="2978784">
                <a:moveTo>
                  <a:pt x="1044036" y="926289"/>
                </a:moveTo>
                <a:lnTo>
                  <a:pt x="245318" y="264128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6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6" y="926289"/>
                </a:lnTo>
                <a:lnTo>
                  <a:pt x="1054262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3"/>
                </a:moveTo>
                <a:lnTo>
                  <a:pt x="380888" y="393016"/>
                </a:lnTo>
                <a:lnTo>
                  <a:pt x="391296" y="385148"/>
                </a:lnTo>
                <a:lnTo>
                  <a:pt x="791584" y="716999"/>
                </a:lnTo>
                <a:lnTo>
                  <a:pt x="781944" y="725503"/>
                </a:lnTo>
                <a:close/>
              </a:path>
              <a:path w="3818254" h="2978784">
                <a:moveTo>
                  <a:pt x="1447266" y="1277075"/>
                </a:moveTo>
                <a:lnTo>
                  <a:pt x="785781" y="728684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6" y="1277075"/>
                </a:lnTo>
                <a:close/>
              </a:path>
              <a:path w="3818254" h="2978784">
                <a:moveTo>
                  <a:pt x="722580" y="742276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5"/>
                </a:lnTo>
                <a:lnTo>
                  <a:pt x="903908" y="876105"/>
                </a:lnTo>
                <a:lnTo>
                  <a:pt x="732039" y="733621"/>
                </a:lnTo>
                <a:lnTo>
                  <a:pt x="722580" y="742276"/>
                </a:lnTo>
                <a:close/>
              </a:path>
              <a:path w="3818254" h="2978784">
                <a:moveTo>
                  <a:pt x="1039000" y="988101"/>
                </a:moveTo>
                <a:lnTo>
                  <a:pt x="905160" y="877144"/>
                </a:lnTo>
                <a:lnTo>
                  <a:pt x="915548" y="869258"/>
                </a:lnTo>
                <a:lnTo>
                  <a:pt x="1060112" y="989106"/>
                </a:lnTo>
                <a:lnTo>
                  <a:pt x="1039000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5"/>
                </a:lnTo>
                <a:lnTo>
                  <a:pt x="738380" y="738878"/>
                </a:lnTo>
                <a:lnTo>
                  <a:pt x="1034961" y="984752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8"/>
                </a:moveTo>
                <a:lnTo>
                  <a:pt x="624015" y="875020"/>
                </a:lnTo>
                <a:lnTo>
                  <a:pt x="635069" y="867688"/>
                </a:lnTo>
                <a:lnTo>
                  <a:pt x="930398" y="1112524"/>
                </a:lnTo>
                <a:lnTo>
                  <a:pt x="940785" y="1104639"/>
                </a:lnTo>
                <a:lnTo>
                  <a:pt x="1449870" y="1526685"/>
                </a:lnTo>
                <a:lnTo>
                  <a:pt x="1460096" y="1518666"/>
                </a:lnTo>
                <a:lnTo>
                  <a:pt x="1501155" y="1552705"/>
                </a:lnTo>
                <a:lnTo>
                  <a:pt x="1509099" y="1542794"/>
                </a:lnTo>
                <a:lnTo>
                  <a:pt x="1598810" y="1617167"/>
                </a:lnTo>
                <a:lnTo>
                  <a:pt x="1603200" y="1604309"/>
                </a:lnTo>
                <a:lnTo>
                  <a:pt x="1904143" y="1853800"/>
                </a:lnTo>
                <a:lnTo>
                  <a:pt x="1915157" y="1846434"/>
                </a:lnTo>
                <a:lnTo>
                  <a:pt x="906600" y="1010311"/>
                </a:lnTo>
                <a:lnTo>
                  <a:pt x="918745" y="1003883"/>
                </a:lnTo>
                <a:lnTo>
                  <a:pt x="1591560" y="1561666"/>
                </a:lnTo>
                <a:lnTo>
                  <a:pt x="1601928" y="1553764"/>
                </a:lnTo>
                <a:lnTo>
                  <a:pt x="1612962" y="1546415"/>
                </a:lnTo>
                <a:lnTo>
                  <a:pt x="133188" y="319640"/>
                </a:lnTo>
                <a:lnTo>
                  <a:pt x="143576" y="311755"/>
                </a:lnTo>
                <a:lnTo>
                  <a:pt x="1607435" y="1525336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5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8"/>
                </a:lnTo>
                <a:close/>
              </a:path>
              <a:path w="3818254" h="2978784">
                <a:moveTo>
                  <a:pt x="1575202" y="1498614"/>
                </a:moveTo>
                <a:lnTo>
                  <a:pt x="246778" y="397313"/>
                </a:lnTo>
                <a:lnTo>
                  <a:pt x="256217" y="388641"/>
                </a:lnTo>
                <a:lnTo>
                  <a:pt x="1586347" y="1491357"/>
                </a:lnTo>
                <a:lnTo>
                  <a:pt x="1575202" y="1498614"/>
                </a:lnTo>
                <a:close/>
              </a:path>
              <a:path w="3818254" h="2978784">
                <a:moveTo>
                  <a:pt x="1607435" y="1525336"/>
                </a:moveTo>
                <a:lnTo>
                  <a:pt x="1575202" y="1498614"/>
                </a:lnTo>
                <a:lnTo>
                  <a:pt x="1596293" y="1499603"/>
                </a:lnTo>
                <a:lnTo>
                  <a:pt x="1602554" y="1504793"/>
                </a:lnTo>
                <a:lnTo>
                  <a:pt x="1607435" y="1525336"/>
                </a:lnTo>
                <a:close/>
              </a:path>
              <a:path w="3818254" h="2978784">
                <a:moveTo>
                  <a:pt x="1585751" y="1540353"/>
                </a:moveTo>
                <a:lnTo>
                  <a:pt x="757061" y="853346"/>
                </a:lnTo>
                <a:lnTo>
                  <a:pt x="761451" y="840488"/>
                </a:lnTo>
                <a:lnTo>
                  <a:pt x="1595128" y="1531631"/>
                </a:lnTo>
                <a:lnTo>
                  <a:pt x="1585751" y="1540353"/>
                </a:lnTo>
                <a:close/>
              </a:path>
              <a:path w="3818254" h="2978784">
                <a:moveTo>
                  <a:pt x="906600" y="1010311"/>
                </a:moveTo>
                <a:lnTo>
                  <a:pt x="602365" y="758092"/>
                </a:lnTo>
                <a:lnTo>
                  <a:pt x="623457" y="759080"/>
                </a:lnTo>
                <a:lnTo>
                  <a:pt x="637662" y="754360"/>
                </a:lnTo>
                <a:lnTo>
                  <a:pt x="1593950" y="1547151"/>
                </a:lnTo>
                <a:lnTo>
                  <a:pt x="1591560" y="1561666"/>
                </a:lnTo>
                <a:lnTo>
                  <a:pt x="910909" y="997387"/>
                </a:lnTo>
                <a:lnTo>
                  <a:pt x="906600" y="1010311"/>
                </a:lnTo>
                <a:close/>
              </a:path>
              <a:path w="3818254" h="2978784">
                <a:moveTo>
                  <a:pt x="602365" y="758092"/>
                </a:moveTo>
                <a:lnTo>
                  <a:pt x="58624" y="307314"/>
                </a:lnTo>
                <a:lnTo>
                  <a:pt x="68830" y="299278"/>
                </a:lnTo>
                <a:lnTo>
                  <a:pt x="613510" y="750834"/>
                </a:lnTo>
                <a:lnTo>
                  <a:pt x="602365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7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199"/>
                </a:lnTo>
                <a:lnTo>
                  <a:pt x="1487833" y="1525163"/>
                </a:lnTo>
                <a:lnTo>
                  <a:pt x="1482454" y="1537201"/>
                </a:lnTo>
                <a:lnTo>
                  <a:pt x="94795" y="386791"/>
                </a:lnTo>
                <a:lnTo>
                  <a:pt x="90486" y="399716"/>
                </a:lnTo>
                <a:lnTo>
                  <a:pt x="636328" y="852235"/>
                </a:lnTo>
                <a:lnTo>
                  <a:pt x="623820" y="858362"/>
                </a:lnTo>
                <a:lnTo>
                  <a:pt x="625314" y="859601"/>
                </a:lnTo>
                <a:lnTo>
                  <a:pt x="621268" y="872743"/>
                </a:lnTo>
                <a:lnTo>
                  <a:pt x="3159822" y="2977278"/>
                </a:lnTo>
                <a:lnTo>
                  <a:pt x="3139871" y="2977235"/>
                </a:lnTo>
                <a:lnTo>
                  <a:pt x="1643854" y="1736994"/>
                </a:lnTo>
                <a:lnTo>
                  <a:pt x="1631346" y="1743121"/>
                </a:lnTo>
                <a:lnTo>
                  <a:pt x="150401" y="515374"/>
                </a:lnTo>
                <a:lnTo>
                  <a:pt x="139569" y="522891"/>
                </a:lnTo>
                <a:lnTo>
                  <a:pt x="134460" y="518655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4" y="2977059"/>
                </a:lnTo>
                <a:lnTo>
                  <a:pt x="500683" y="855259"/>
                </a:lnTo>
                <a:lnTo>
                  <a:pt x="493810" y="866057"/>
                </a:lnTo>
                <a:lnTo>
                  <a:pt x="649300" y="994963"/>
                </a:lnTo>
                <a:lnTo>
                  <a:pt x="639640" y="1003451"/>
                </a:lnTo>
                <a:lnTo>
                  <a:pt x="3020160" y="2976972"/>
                </a:lnTo>
                <a:lnTo>
                  <a:pt x="2980256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3"/>
                </a:moveTo>
                <a:lnTo>
                  <a:pt x="1347429" y="1408764"/>
                </a:lnTo>
                <a:lnTo>
                  <a:pt x="1353292" y="1397129"/>
                </a:lnTo>
                <a:lnTo>
                  <a:pt x="1503188" y="1521397"/>
                </a:lnTo>
                <a:lnTo>
                  <a:pt x="1487833" y="1525163"/>
                </a:lnTo>
                <a:close/>
              </a:path>
              <a:path w="3818254" h="2978784">
                <a:moveTo>
                  <a:pt x="1591035" y="1610721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09"/>
                </a:lnTo>
                <a:lnTo>
                  <a:pt x="1591035" y="1610721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6"/>
                </a:lnTo>
                <a:lnTo>
                  <a:pt x="6423" y="286133"/>
                </a:lnTo>
                <a:lnTo>
                  <a:pt x="6425" y="292927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0" y="1526685"/>
                </a:moveTo>
                <a:lnTo>
                  <a:pt x="91860" y="400855"/>
                </a:lnTo>
                <a:lnTo>
                  <a:pt x="102651" y="393304"/>
                </a:lnTo>
                <a:lnTo>
                  <a:pt x="1452321" y="1512220"/>
                </a:lnTo>
                <a:lnTo>
                  <a:pt x="1449870" y="1526685"/>
                </a:lnTo>
                <a:close/>
              </a:path>
              <a:path w="3818254" h="2978784">
                <a:moveTo>
                  <a:pt x="926540" y="1109326"/>
                </a:moveTo>
                <a:lnTo>
                  <a:pt x="636523" y="868893"/>
                </a:lnTo>
                <a:lnTo>
                  <a:pt x="638509" y="854043"/>
                </a:lnTo>
                <a:lnTo>
                  <a:pt x="936201" y="1100838"/>
                </a:lnTo>
                <a:lnTo>
                  <a:pt x="926540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8" y="538160"/>
                </a:lnTo>
                <a:lnTo>
                  <a:pt x="146698" y="528801"/>
                </a:lnTo>
                <a:lnTo>
                  <a:pt x="1631541" y="1759779"/>
                </a:lnTo>
                <a:lnTo>
                  <a:pt x="1644070" y="1753669"/>
                </a:lnTo>
                <a:lnTo>
                  <a:pt x="1646035" y="1738802"/>
                </a:lnTo>
                <a:lnTo>
                  <a:pt x="3139871" y="2977235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5" y="1532256"/>
                </a:moveTo>
                <a:lnTo>
                  <a:pt x="143911" y="526491"/>
                </a:lnTo>
                <a:lnTo>
                  <a:pt x="150401" y="515374"/>
                </a:lnTo>
                <a:lnTo>
                  <a:pt x="1359546" y="1517790"/>
                </a:lnTo>
                <a:lnTo>
                  <a:pt x="1357095" y="1532256"/>
                </a:lnTo>
                <a:close/>
              </a:path>
              <a:path w="3818254" h="2978784">
                <a:moveTo>
                  <a:pt x="1631541" y="1759779"/>
                </a:moveTo>
                <a:lnTo>
                  <a:pt x="1359216" y="1534014"/>
                </a:lnTo>
                <a:lnTo>
                  <a:pt x="1363585" y="1521139"/>
                </a:lnTo>
                <a:lnTo>
                  <a:pt x="1636900" y="1747725"/>
                </a:lnTo>
                <a:lnTo>
                  <a:pt x="1631541" y="1759779"/>
                </a:lnTo>
                <a:close/>
              </a:path>
              <a:path w="3818254" h="2978784">
                <a:moveTo>
                  <a:pt x="3020160" y="2976972"/>
                </a:moveTo>
                <a:lnTo>
                  <a:pt x="643497" y="1006649"/>
                </a:lnTo>
                <a:lnTo>
                  <a:pt x="653905" y="998781"/>
                </a:lnTo>
                <a:lnTo>
                  <a:pt x="511683" y="880875"/>
                </a:lnTo>
                <a:lnTo>
                  <a:pt x="516901" y="868703"/>
                </a:lnTo>
                <a:lnTo>
                  <a:pt x="3060064" y="2977059"/>
                </a:lnTo>
                <a:lnTo>
                  <a:pt x="3020160" y="2976972"/>
                </a:lnTo>
                <a:close/>
              </a:path>
              <a:path w="3818254" h="2978784">
                <a:moveTo>
                  <a:pt x="1481530" y="1767390"/>
                </a:moveTo>
                <a:lnTo>
                  <a:pt x="1367018" y="1672456"/>
                </a:lnTo>
                <a:lnTo>
                  <a:pt x="1383262" y="1669426"/>
                </a:lnTo>
                <a:lnTo>
                  <a:pt x="1386803" y="1655865"/>
                </a:lnTo>
                <a:lnTo>
                  <a:pt x="1655473" y="1878600"/>
                </a:lnTo>
                <a:lnTo>
                  <a:pt x="1653002" y="1893048"/>
                </a:lnTo>
                <a:lnTo>
                  <a:pt x="1490989" y="1758734"/>
                </a:lnTo>
                <a:lnTo>
                  <a:pt x="1481530" y="1767390"/>
                </a:lnTo>
                <a:close/>
              </a:path>
              <a:path w="3818254" h="2978784">
                <a:moveTo>
                  <a:pt x="1783631" y="2001343"/>
                </a:moveTo>
                <a:lnTo>
                  <a:pt x="1653002" y="1893048"/>
                </a:lnTo>
                <a:lnTo>
                  <a:pt x="1661835" y="1883874"/>
                </a:lnTo>
                <a:lnTo>
                  <a:pt x="1786082" y="1986878"/>
                </a:lnTo>
                <a:lnTo>
                  <a:pt x="1783631" y="2001343"/>
                </a:lnTo>
                <a:close/>
              </a:path>
              <a:path w="3818254" h="2978784">
                <a:moveTo>
                  <a:pt x="2940353" y="2976796"/>
                </a:moveTo>
                <a:lnTo>
                  <a:pt x="1489225" y="1773769"/>
                </a:lnTo>
                <a:lnTo>
                  <a:pt x="1497330" y="1763992"/>
                </a:lnTo>
                <a:lnTo>
                  <a:pt x="1783631" y="2001343"/>
                </a:lnTo>
                <a:lnTo>
                  <a:pt x="1793857" y="1993324"/>
                </a:lnTo>
                <a:lnTo>
                  <a:pt x="2980256" y="2976884"/>
                </a:lnTo>
                <a:lnTo>
                  <a:pt x="2940353" y="2976796"/>
                </a:lnTo>
                <a:close/>
              </a:path>
              <a:path w="3818254" h="2978784">
                <a:moveTo>
                  <a:pt x="222" y="539342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49"/>
                </a:lnTo>
                <a:lnTo>
                  <a:pt x="222" y="539342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49"/>
                </a:lnTo>
                <a:lnTo>
                  <a:pt x="8327" y="529565"/>
                </a:lnTo>
                <a:lnTo>
                  <a:pt x="280915" y="755548"/>
                </a:lnTo>
                <a:lnTo>
                  <a:pt x="268669" y="761893"/>
                </a:lnTo>
                <a:lnTo>
                  <a:pt x="2940353" y="2976796"/>
                </a:lnTo>
                <a:lnTo>
                  <a:pt x="2900449" y="2976709"/>
                </a:lnTo>
                <a:lnTo>
                  <a:pt x="512646" y="997150"/>
                </a:lnTo>
                <a:lnTo>
                  <a:pt x="505449" y="1007680"/>
                </a:lnTo>
                <a:lnTo>
                  <a:pt x="662817" y="1138143"/>
                </a:lnTo>
                <a:lnTo>
                  <a:pt x="653177" y="1146648"/>
                </a:lnTo>
                <a:lnTo>
                  <a:pt x="782958" y="1254240"/>
                </a:lnTo>
                <a:lnTo>
                  <a:pt x="778932" y="1267399"/>
                </a:lnTo>
                <a:lnTo>
                  <a:pt x="2840594" y="2976577"/>
                </a:lnTo>
                <a:lnTo>
                  <a:pt x="2820642" y="2976533"/>
                </a:lnTo>
                <a:lnTo>
                  <a:pt x="1368572" y="1772725"/>
                </a:lnTo>
                <a:lnTo>
                  <a:pt x="1366122" y="1787190"/>
                </a:lnTo>
                <a:lnTo>
                  <a:pt x="147142" y="776620"/>
                </a:lnTo>
                <a:lnTo>
                  <a:pt x="137481" y="785108"/>
                </a:lnTo>
                <a:lnTo>
                  <a:pt x="820899" y="1351681"/>
                </a:lnTo>
                <a:lnTo>
                  <a:pt x="808754" y="1358110"/>
                </a:lnTo>
                <a:lnTo>
                  <a:pt x="2760787" y="2976402"/>
                </a:lnTo>
                <a:lnTo>
                  <a:pt x="2740835" y="2976358"/>
                </a:lnTo>
                <a:lnTo>
                  <a:pt x="670889" y="1260312"/>
                </a:lnTo>
                <a:lnTo>
                  <a:pt x="666580" y="1273237"/>
                </a:lnTo>
                <a:lnTo>
                  <a:pt x="2720884" y="2976314"/>
                </a:lnTo>
                <a:lnTo>
                  <a:pt x="2700932" y="2976270"/>
                </a:lnTo>
                <a:lnTo>
                  <a:pt x="1395473" y="1894007"/>
                </a:lnTo>
                <a:lnTo>
                  <a:pt x="1380360" y="1897974"/>
                </a:lnTo>
                <a:lnTo>
                  <a:pt x="1376159" y="1894492"/>
                </a:lnTo>
                <a:lnTo>
                  <a:pt x="1367003" y="1903398"/>
                </a:lnTo>
                <a:lnTo>
                  <a:pt x="22726" y="788953"/>
                </a:lnTo>
                <a:lnTo>
                  <a:pt x="22315" y="805109"/>
                </a:lnTo>
                <a:lnTo>
                  <a:pt x="153146" y="913572"/>
                </a:lnTo>
                <a:lnTo>
                  <a:pt x="143776" y="918531"/>
                </a:lnTo>
                <a:lnTo>
                  <a:pt x="138961" y="918309"/>
                </a:lnTo>
                <a:lnTo>
                  <a:pt x="802100" y="1468070"/>
                </a:lnTo>
                <a:lnTo>
                  <a:pt x="796024" y="1479530"/>
                </a:lnTo>
                <a:lnTo>
                  <a:pt x="799262" y="1482215"/>
                </a:lnTo>
                <a:lnTo>
                  <a:pt x="794980" y="1495161"/>
                </a:lnTo>
                <a:lnTo>
                  <a:pt x="2581221" y="2976007"/>
                </a:lnTo>
                <a:lnTo>
                  <a:pt x="2561270" y="2975963"/>
                </a:lnTo>
                <a:lnTo>
                  <a:pt x="48866" y="893108"/>
                </a:lnTo>
                <a:lnTo>
                  <a:pt x="39407" y="901763"/>
                </a:lnTo>
                <a:lnTo>
                  <a:pt x="188619" y="1025464"/>
                </a:lnTo>
                <a:lnTo>
                  <a:pt x="176817" y="1032176"/>
                </a:lnTo>
                <a:lnTo>
                  <a:pt x="165539" y="1039323"/>
                </a:lnTo>
                <a:lnTo>
                  <a:pt x="165276" y="1039106"/>
                </a:lnTo>
                <a:lnTo>
                  <a:pt x="167552" y="1057489"/>
                </a:lnTo>
                <a:lnTo>
                  <a:pt x="302987" y="1169769"/>
                </a:lnTo>
                <a:lnTo>
                  <a:pt x="294882" y="1179546"/>
                </a:lnTo>
                <a:lnTo>
                  <a:pt x="2461511" y="2975744"/>
                </a:lnTo>
                <a:lnTo>
                  <a:pt x="2421607" y="2975657"/>
                </a:lnTo>
                <a:lnTo>
                  <a:pt x="1416139" y="2142094"/>
                </a:lnTo>
                <a:lnTo>
                  <a:pt x="1423908" y="2165032"/>
                </a:lnTo>
                <a:lnTo>
                  <a:pt x="1003989" y="1816907"/>
                </a:lnTo>
                <a:lnTo>
                  <a:pt x="994692" y="1825696"/>
                </a:lnTo>
                <a:lnTo>
                  <a:pt x="201649" y="1168240"/>
                </a:lnTo>
                <a:lnTo>
                  <a:pt x="189484" y="1174652"/>
                </a:lnTo>
                <a:lnTo>
                  <a:pt x="322981" y="1285325"/>
                </a:lnTo>
                <a:lnTo>
                  <a:pt x="316935" y="1296810"/>
                </a:lnTo>
                <a:lnTo>
                  <a:pt x="319016" y="1298534"/>
                </a:lnTo>
                <a:lnTo>
                  <a:pt x="323896" y="1319077"/>
                </a:lnTo>
                <a:lnTo>
                  <a:pt x="976919" y="1860452"/>
                </a:lnTo>
                <a:lnTo>
                  <a:pt x="962755" y="1865206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5"/>
                </a:lnTo>
                <a:lnTo>
                  <a:pt x="621271" y="1618858"/>
                </a:lnTo>
                <a:lnTo>
                  <a:pt x="605000" y="1618107"/>
                </a:lnTo>
                <a:lnTo>
                  <a:pt x="583747" y="1616984"/>
                </a:lnTo>
                <a:lnTo>
                  <a:pt x="571602" y="1623413"/>
                </a:lnTo>
                <a:lnTo>
                  <a:pt x="53186" y="1193631"/>
                </a:lnTo>
                <a:lnTo>
                  <a:pt x="30917" y="1208162"/>
                </a:lnTo>
                <a:lnTo>
                  <a:pt x="57737" y="1230397"/>
                </a:lnTo>
                <a:lnTo>
                  <a:pt x="48460" y="1239203"/>
                </a:lnTo>
                <a:lnTo>
                  <a:pt x="2142283" y="2975043"/>
                </a:lnTo>
                <a:lnTo>
                  <a:pt x="2102379" y="2974955"/>
                </a:lnTo>
                <a:lnTo>
                  <a:pt x="919063" y="1993952"/>
                </a:lnTo>
                <a:lnTo>
                  <a:pt x="918632" y="2010091"/>
                </a:lnTo>
                <a:lnTo>
                  <a:pt x="52762" y="1292260"/>
                </a:lnTo>
                <a:lnTo>
                  <a:pt x="42273" y="1300061"/>
                </a:lnTo>
                <a:lnTo>
                  <a:pt x="53778" y="1326096"/>
                </a:lnTo>
                <a:lnTo>
                  <a:pt x="715304" y="1874520"/>
                </a:lnTo>
                <a:lnTo>
                  <a:pt x="708430" y="1885318"/>
                </a:lnTo>
                <a:lnTo>
                  <a:pt x="1010181" y="2135478"/>
                </a:lnTo>
                <a:lnTo>
                  <a:pt x="997935" y="2141823"/>
                </a:lnTo>
                <a:lnTo>
                  <a:pt x="2002620" y="2974736"/>
                </a:lnTo>
                <a:lnTo>
                  <a:pt x="1942765" y="2974605"/>
                </a:lnTo>
                <a:lnTo>
                  <a:pt x="75314" y="1426433"/>
                </a:lnTo>
                <a:lnTo>
                  <a:pt x="69167" y="1437834"/>
                </a:lnTo>
                <a:lnTo>
                  <a:pt x="614302" y="1889767"/>
                </a:lnTo>
                <a:lnTo>
                  <a:pt x="603793" y="1897552"/>
                </a:lnTo>
                <a:lnTo>
                  <a:pt x="603127" y="1896999"/>
                </a:lnTo>
                <a:lnTo>
                  <a:pt x="595324" y="1907027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69" y="1566080"/>
                </a:lnTo>
                <a:lnTo>
                  <a:pt x="76464" y="1575857"/>
                </a:lnTo>
                <a:lnTo>
                  <a:pt x="76161" y="1575606"/>
                </a:lnTo>
                <a:lnTo>
                  <a:pt x="68722" y="1585936"/>
                </a:lnTo>
                <a:lnTo>
                  <a:pt x="994100" y="2353102"/>
                </a:lnTo>
                <a:lnTo>
                  <a:pt x="981279" y="2358969"/>
                </a:lnTo>
                <a:lnTo>
                  <a:pt x="84913" y="1615855"/>
                </a:lnTo>
                <a:lnTo>
                  <a:pt x="76524" y="1625398"/>
                </a:lnTo>
                <a:lnTo>
                  <a:pt x="79332" y="1627725"/>
                </a:lnTo>
                <a:lnTo>
                  <a:pt x="72700" y="1638724"/>
                </a:lnTo>
                <a:lnTo>
                  <a:pt x="1683392" y="2974035"/>
                </a:lnTo>
                <a:lnTo>
                  <a:pt x="1643489" y="2973947"/>
                </a:lnTo>
                <a:lnTo>
                  <a:pt x="372842" y="1920544"/>
                </a:lnTo>
                <a:lnTo>
                  <a:pt x="369483" y="1934256"/>
                </a:lnTo>
                <a:lnTo>
                  <a:pt x="1623537" y="2973903"/>
                </a:lnTo>
                <a:lnTo>
                  <a:pt x="1543730" y="2973728"/>
                </a:lnTo>
                <a:lnTo>
                  <a:pt x="105148" y="1781102"/>
                </a:lnTo>
                <a:lnTo>
                  <a:pt x="97952" y="1791632"/>
                </a:lnTo>
                <a:lnTo>
                  <a:pt x="398976" y="2041190"/>
                </a:lnTo>
                <a:lnTo>
                  <a:pt x="389537" y="2049862"/>
                </a:lnTo>
                <a:lnTo>
                  <a:pt x="1503827" y="2973640"/>
                </a:lnTo>
                <a:lnTo>
                  <a:pt x="1463923" y="2973553"/>
                </a:lnTo>
                <a:lnTo>
                  <a:pt x="621477" y="2275140"/>
                </a:lnTo>
                <a:lnTo>
                  <a:pt x="619046" y="2289622"/>
                </a:lnTo>
                <a:lnTo>
                  <a:pt x="1443971" y="2973509"/>
                </a:lnTo>
                <a:lnTo>
                  <a:pt x="1384116" y="2973377"/>
                </a:lnTo>
                <a:lnTo>
                  <a:pt x="144981" y="1946099"/>
                </a:lnTo>
                <a:lnTo>
                  <a:pt x="142531" y="1960564"/>
                </a:lnTo>
                <a:lnTo>
                  <a:pt x="1364164" y="2973334"/>
                </a:lnTo>
                <a:lnTo>
                  <a:pt x="1124743" y="2972808"/>
                </a:lnTo>
                <a:lnTo>
                  <a:pt x="315873" y="2302231"/>
                </a:lnTo>
                <a:lnTo>
                  <a:pt x="307162" y="2311506"/>
                </a:lnTo>
                <a:lnTo>
                  <a:pt x="1104791" y="2972764"/>
                </a:lnTo>
                <a:lnTo>
                  <a:pt x="825467" y="2972150"/>
                </a:lnTo>
                <a:lnTo>
                  <a:pt x="66692" y="2343103"/>
                </a:lnTo>
                <a:lnTo>
                  <a:pt x="54466" y="2349465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2345" y="881004"/>
                </a:moveTo>
                <a:lnTo>
                  <a:pt x="276526" y="768406"/>
                </a:lnTo>
                <a:lnTo>
                  <a:pt x="280915" y="755548"/>
                </a:lnTo>
                <a:lnTo>
                  <a:pt x="424590" y="874659"/>
                </a:lnTo>
                <a:lnTo>
                  <a:pt x="412345" y="881004"/>
                </a:lnTo>
                <a:close/>
              </a:path>
              <a:path w="3818254" h="2978784">
                <a:moveTo>
                  <a:pt x="1089704" y="1442555"/>
                </a:moveTo>
                <a:lnTo>
                  <a:pt x="420201" y="887517"/>
                </a:lnTo>
                <a:lnTo>
                  <a:pt x="424590" y="874659"/>
                </a:lnTo>
                <a:lnTo>
                  <a:pt x="1099143" y="1433883"/>
                </a:lnTo>
                <a:lnTo>
                  <a:pt x="1089704" y="1442555"/>
                </a:lnTo>
                <a:close/>
              </a:path>
              <a:path w="3818254" h="2978784">
                <a:moveTo>
                  <a:pt x="1233359" y="1561649"/>
                </a:moveTo>
                <a:lnTo>
                  <a:pt x="1097379" y="1448917"/>
                </a:lnTo>
                <a:lnTo>
                  <a:pt x="1105484" y="1439140"/>
                </a:lnTo>
                <a:lnTo>
                  <a:pt x="1242818" y="1552994"/>
                </a:lnTo>
                <a:lnTo>
                  <a:pt x="1233359" y="1561649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4" y="1568028"/>
                </a:lnTo>
                <a:lnTo>
                  <a:pt x="1249160" y="1558251"/>
                </a:lnTo>
                <a:lnTo>
                  <a:pt x="1373649" y="1661456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8" y="1269676"/>
                </a:lnTo>
                <a:lnTo>
                  <a:pt x="792733" y="1262343"/>
                </a:lnTo>
                <a:lnTo>
                  <a:pt x="794187" y="1263549"/>
                </a:lnTo>
                <a:lnTo>
                  <a:pt x="796173" y="1248699"/>
                </a:lnTo>
                <a:lnTo>
                  <a:pt x="508397" y="1010125"/>
                </a:lnTo>
                <a:lnTo>
                  <a:pt x="518038" y="1001620"/>
                </a:lnTo>
                <a:lnTo>
                  <a:pt x="2900449" y="2976709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6" y="1256668"/>
                </a:moveTo>
                <a:lnTo>
                  <a:pt x="657034" y="1149846"/>
                </a:lnTo>
                <a:lnTo>
                  <a:pt x="667422" y="1141961"/>
                </a:lnTo>
                <a:lnTo>
                  <a:pt x="796173" y="1248699"/>
                </a:lnTo>
                <a:lnTo>
                  <a:pt x="785886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0" y="1364556"/>
                </a:lnTo>
                <a:lnTo>
                  <a:pt x="820899" y="1351681"/>
                </a:lnTo>
                <a:lnTo>
                  <a:pt x="1098920" y="1582168"/>
                </a:lnTo>
                <a:lnTo>
                  <a:pt x="1103289" y="1569294"/>
                </a:lnTo>
                <a:lnTo>
                  <a:pt x="1366122" y="1787190"/>
                </a:lnTo>
                <a:lnTo>
                  <a:pt x="1376348" y="1779171"/>
                </a:lnTo>
                <a:lnTo>
                  <a:pt x="2820642" y="2976533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6"/>
                </a:moveTo>
                <a:lnTo>
                  <a:pt x="142873" y="789578"/>
                </a:lnTo>
                <a:lnTo>
                  <a:pt x="151726" y="780421"/>
                </a:lnTo>
                <a:lnTo>
                  <a:pt x="276740" y="884061"/>
                </a:lnTo>
                <a:lnTo>
                  <a:pt x="267282" y="892716"/>
                </a:lnTo>
                <a:close/>
              </a:path>
              <a:path w="3818254" h="2978784">
                <a:moveTo>
                  <a:pt x="951023" y="1459558"/>
                </a:moveTo>
                <a:lnTo>
                  <a:pt x="274976" y="899096"/>
                </a:lnTo>
                <a:lnTo>
                  <a:pt x="283082" y="889319"/>
                </a:lnTo>
                <a:lnTo>
                  <a:pt x="956826" y="1447872"/>
                </a:lnTo>
                <a:lnTo>
                  <a:pt x="951023" y="1459558"/>
                </a:lnTo>
                <a:close/>
              </a:path>
              <a:path w="3818254" h="2978784">
                <a:moveTo>
                  <a:pt x="1096799" y="1580410"/>
                </a:moveTo>
                <a:lnTo>
                  <a:pt x="964454" y="1470692"/>
                </a:lnTo>
                <a:lnTo>
                  <a:pt x="970620" y="1459308"/>
                </a:lnTo>
                <a:lnTo>
                  <a:pt x="1099250" y="1565945"/>
                </a:lnTo>
                <a:lnTo>
                  <a:pt x="1096799" y="1580410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0" y="1273237"/>
                </a:lnTo>
                <a:lnTo>
                  <a:pt x="678745" y="1266825"/>
                </a:lnTo>
                <a:lnTo>
                  <a:pt x="2740835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2" y="1920408"/>
                </a:lnTo>
                <a:lnTo>
                  <a:pt x="1396617" y="1911452"/>
                </a:lnTo>
                <a:lnTo>
                  <a:pt x="1392518" y="1908054"/>
                </a:lnTo>
                <a:lnTo>
                  <a:pt x="1395473" y="1894007"/>
                </a:lnTo>
                <a:lnTo>
                  <a:pt x="2700932" y="2976270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6" y="913572"/>
                </a:moveTo>
                <a:lnTo>
                  <a:pt x="22315" y="805109"/>
                </a:lnTo>
                <a:lnTo>
                  <a:pt x="30421" y="795332"/>
                </a:lnTo>
                <a:lnTo>
                  <a:pt x="174258" y="914577"/>
                </a:lnTo>
                <a:lnTo>
                  <a:pt x="153146" y="913572"/>
                </a:lnTo>
                <a:close/>
              </a:path>
              <a:path w="3818254" h="2978784">
                <a:moveTo>
                  <a:pt x="268560" y="1025750"/>
                </a:moveTo>
                <a:lnTo>
                  <a:pt x="141001" y="920000"/>
                </a:lnTo>
                <a:lnTo>
                  <a:pt x="143776" y="918531"/>
                </a:lnTo>
                <a:lnTo>
                  <a:pt x="160033" y="919281"/>
                </a:lnTo>
                <a:lnTo>
                  <a:pt x="174258" y="914577"/>
                </a:lnTo>
                <a:lnTo>
                  <a:pt x="311067" y="1027996"/>
                </a:lnTo>
                <a:lnTo>
                  <a:pt x="308636" y="1042478"/>
                </a:lnTo>
                <a:lnTo>
                  <a:pt x="278221" y="1017263"/>
                </a:lnTo>
                <a:lnTo>
                  <a:pt x="268560" y="1025750"/>
                </a:lnTo>
                <a:close/>
              </a:path>
              <a:path w="3818254" h="2978784">
                <a:moveTo>
                  <a:pt x="820069" y="1466470"/>
                </a:moveTo>
                <a:lnTo>
                  <a:pt x="308636" y="1042478"/>
                </a:lnTo>
                <a:lnTo>
                  <a:pt x="317428" y="1033270"/>
                </a:lnTo>
                <a:lnTo>
                  <a:pt x="832390" y="1460188"/>
                </a:lnTo>
                <a:lnTo>
                  <a:pt x="820069" y="1466470"/>
                </a:lnTo>
                <a:close/>
              </a:path>
              <a:path w="3818254" h="2978784">
                <a:moveTo>
                  <a:pt x="948767" y="1589662"/>
                </a:moveTo>
                <a:lnTo>
                  <a:pt x="824221" y="1486410"/>
                </a:lnTo>
                <a:lnTo>
                  <a:pt x="835473" y="1479241"/>
                </a:lnTo>
                <a:lnTo>
                  <a:pt x="835696" y="1479425"/>
                </a:lnTo>
                <a:lnTo>
                  <a:pt x="833339" y="1460975"/>
                </a:lnTo>
                <a:lnTo>
                  <a:pt x="984064" y="1585930"/>
                </a:lnTo>
                <a:lnTo>
                  <a:pt x="962952" y="1584924"/>
                </a:lnTo>
                <a:lnTo>
                  <a:pt x="948767" y="1589662"/>
                </a:lnTo>
                <a:close/>
              </a:path>
              <a:path w="3818254" h="2978784">
                <a:moveTo>
                  <a:pt x="2581221" y="2976007"/>
                </a:moveTo>
                <a:lnTo>
                  <a:pt x="794980" y="1495161"/>
                </a:lnTo>
                <a:lnTo>
                  <a:pt x="808163" y="1489594"/>
                </a:lnTo>
                <a:lnTo>
                  <a:pt x="820567" y="1483380"/>
                </a:lnTo>
                <a:lnTo>
                  <a:pt x="948767" y="1589662"/>
                </a:lnTo>
                <a:lnTo>
                  <a:pt x="969859" y="1590651"/>
                </a:lnTo>
                <a:lnTo>
                  <a:pt x="984064" y="1585930"/>
                </a:lnTo>
                <a:lnTo>
                  <a:pt x="1371547" y="1907165"/>
                </a:lnTo>
                <a:lnTo>
                  <a:pt x="1367622" y="1920408"/>
                </a:lnTo>
                <a:lnTo>
                  <a:pt x="2641077" y="2976139"/>
                </a:lnTo>
                <a:lnTo>
                  <a:pt x="2581221" y="2976007"/>
                </a:lnTo>
                <a:close/>
              </a:path>
              <a:path w="3818254" h="2978784">
                <a:moveTo>
                  <a:pt x="804606" y="1470148"/>
                </a:moveTo>
                <a:lnTo>
                  <a:pt x="272418" y="1028948"/>
                </a:lnTo>
                <a:lnTo>
                  <a:pt x="282805" y="1021063"/>
                </a:lnTo>
                <a:lnTo>
                  <a:pt x="816138" y="1463212"/>
                </a:lnTo>
                <a:lnTo>
                  <a:pt x="804606" y="1470148"/>
                </a:lnTo>
                <a:close/>
              </a:path>
              <a:path w="3818254" h="2978784">
                <a:moveTo>
                  <a:pt x="141001" y="920000"/>
                </a:moveTo>
                <a:lnTo>
                  <a:pt x="138961" y="918309"/>
                </a:lnTo>
                <a:lnTo>
                  <a:pt x="143776" y="918531"/>
                </a:lnTo>
                <a:lnTo>
                  <a:pt x="141001" y="920000"/>
                </a:lnTo>
                <a:close/>
              </a:path>
              <a:path w="3818254" h="2978784">
                <a:moveTo>
                  <a:pt x="192971" y="1029072"/>
                </a:moveTo>
                <a:lnTo>
                  <a:pt x="47102" y="908142"/>
                </a:lnTo>
                <a:lnTo>
                  <a:pt x="55208" y="898365"/>
                </a:lnTo>
                <a:lnTo>
                  <a:pt x="206214" y="1023554"/>
                </a:lnTo>
                <a:lnTo>
                  <a:pt x="192971" y="1029072"/>
                </a:lnTo>
                <a:close/>
              </a:path>
              <a:path w="3818254" h="2978784">
                <a:moveTo>
                  <a:pt x="1397782" y="2027895"/>
                </a:moveTo>
                <a:lnTo>
                  <a:pt x="205076" y="1039108"/>
                </a:lnTo>
                <a:lnTo>
                  <a:pt x="209984" y="1026679"/>
                </a:lnTo>
                <a:lnTo>
                  <a:pt x="1407240" y="2019239"/>
                </a:lnTo>
                <a:lnTo>
                  <a:pt x="1397782" y="2027895"/>
                </a:lnTo>
                <a:close/>
              </a:path>
              <a:path w="3818254" h="2978784">
                <a:moveTo>
                  <a:pt x="2461511" y="2975744"/>
                </a:moveTo>
                <a:lnTo>
                  <a:pt x="431125" y="1292496"/>
                </a:lnTo>
                <a:lnTo>
                  <a:pt x="440018" y="1283371"/>
                </a:lnTo>
                <a:lnTo>
                  <a:pt x="697701" y="1496998"/>
                </a:lnTo>
                <a:lnTo>
                  <a:pt x="709846" y="1490570"/>
                </a:lnTo>
                <a:lnTo>
                  <a:pt x="184801" y="1055292"/>
                </a:lnTo>
                <a:lnTo>
                  <a:pt x="196393" y="1048405"/>
                </a:lnTo>
                <a:lnTo>
                  <a:pt x="849873" y="1590159"/>
                </a:lnTo>
                <a:lnTo>
                  <a:pt x="854262" y="1577301"/>
                </a:lnTo>
                <a:lnTo>
                  <a:pt x="1405476" y="2034274"/>
                </a:lnTo>
                <a:lnTo>
                  <a:pt x="1413582" y="2024497"/>
                </a:lnTo>
                <a:lnTo>
                  <a:pt x="2561270" y="2975963"/>
                </a:lnTo>
                <a:lnTo>
                  <a:pt x="2461511" y="2975744"/>
                </a:lnTo>
                <a:close/>
              </a:path>
              <a:path w="3818254" h="2978784">
                <a:moveTo>
                  <a:pt x="842097" y="1583713"/>
                </a:moveTo>
                <a:lnTo>
                  <a:pt x="199152" y="1050693"/>
                </a:lnTo>
                <a:lnTo>
                  <a:pt x="207078" y="1040767"/>
                </a:lnTo>
                <a:lnTo>
                  <a:pt x="854262" y="1577301"/>
                </a:lnTo>
                <a:lnTo>
                  <a:pt x="842097" y="1583713"/>
                </a:lnTo>
                <a:close/>
              </a:path>
              <a:path w="3818254" h="2978784">
                <a:moveTo>
                  <a:pt x="302664" y="1169501"/>
                </a:moveTo>
                <a:lnTo>
                  <a:pt x="167552" y="1057489"/>
                </a:lnTo>
                <a:lnTo>
                  <a:pt x="176586" y="1048482"/>
                </a:lnTo>
                <a:lnTo>
                  <a:pt x="311436" y="1160276"/>
                </a:lnTo>
                <a:lnTo>
                  <a:pt x="302664" y="1169501"/>
                </a:lnTo>
                <a:close/>
              </a:path>
              <a:path w="3818254" h="2978784">
                <a:moveTo>
                  <a:pt x="687967" y="1488928"/>
                </a:moveTo>
                <a:lnTo>
                  <a:pt x="311813" y="1177086"/>
                </a:lnTo>
                <a:lnTo>
                  <a:pt x="317394" y="1165216"/>
                </a:lnTo>
                <a:lnTo>
                  <a:pt x="694113" y="1477527"/>
                </a:lnTo>
                <a:lnTo>
                  <a:pt x="687967" y="1488928"/>
                </a:lnTo>
                <a:close/>
              </a:path>
              <a:path w="3818254" h="2978784">
                <a:moveTo>
                  <a:pt x="425753" y="1288042"/>
                </a:moveTo>
                <a:lnTo>
                  <a:pt x="300092" y="1183866"/>
                </a:lnTo>
                <a:lnTo>
                  <a:pt x="313449" y="1178442"/>
                </a:lnTo>
                <a:lnTo>
                  <a:pt x="435414" y="1279554"/>
                </a:lnTo>
                <a:lnTo>
                  <a:pt x="425753" y="1288042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5" y="1865206"/>
                </a:lnTo>
                <a:lnTo>
                  <a:pt x="983847" y="1866195"/>
                </a:lnTo>
                <a:lnTo>
                  <a:pt x="998051" y="1861474"/>
                </a:lnTo>
                <a:lnTo>
                  <a:pt x="840319" y="1730710"/>
                </a:lnTo>
                <a:lnTo>
                  <a:pt x="856241" y="1727412"/>
                </a:lnTo>
                <a:lnTo>
                  <a:pt x="859863" y="1713918"/>
                </a:lnTo>
                <a:lnTo>
                  <a:pt x="1001034" y="1830953"/>
                </a:lnTo>
                <a:lnTo>
                  <a:pt x="1009139" y="1821176"/>
                </a:lnTo>
                <a:lnTo>
                  <a:pt x="1423908" y="2165032"/>
                </a:lnTo>
                <a:lnTo>
                  <a:pt x="1448494" y="2168917"/>
                </a:lnTo>
                <a:lnTo>
                  <a:pt x="2421607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19" y="1860452"/>
                </a:moveTo>
                <a:lnTo>
                  <a:pt x="323896" y="1319077"/>
                </a:lnTo>
                <a:lnTo>
                  <a:pt x="333927" y="1294399"/>
                </a:lnTo>
                <a:lnTo>
                  <a:pt x="197260" y="1181098"/>
                </a:lnTo>
                <a:lnTo>
                  <a:pt x="201649" y="1168240"/>
                </a:lnTo>
                <a:lnTo>
                  <a:pt x="850613" y="1706250"/>
                </a:lnTo>
                <a:lnTo>
                  <a:pt x="838872" y="1713013"/>
                </a:lnTo>
                <a:lnTo>
                  <a:pt x="831413" y="1723326"/>
                </a:lnTo>
                <a:lnTo>
                  <a:pt x="998051" y="1861474"/>
                </a:lnTo>
                <a:lnTo>
                  <a:pt x="976919" y="1860452"/>
                </a:lnTo>
                <a:close/>
              </a:path>
              <a:path w="3818254" h="2978784">
                <a:moveTo>
                  <a:pt x="621271" y="1618858"/>
                </a:moveTo>
                <a:lnTo>
                  <a:pt x="624052" y="1617405"/>
                </a:lnTo>
                <a:lnTo>
                  <a:pt x="626071" y="1619079"/>
                </a:lnTo>
                <a:lnTo>
                  <a:pt x="621271" y="1618858"/>
                </a:lnTo>
                <a:close/>
              </a:path>
              <a:path w="3818254" h="2978784">
                <a:moveTo>
                  <a:pt x="697047" y="1760404"/>
                </a:moveTo>
                <a:lnTo>
                  <a:pt x="30917" y="1208162"/>
                </a:lnTo>
                <a:lnTo>
                  <a:pt x="51988" y="1209134"/>
                </a:lnTo>
                <a:lnTo>
                  <a:pt x="64173" y="1202739"/>
                </a:lnTo>
                <a:lnTo>
                  <a:pt x="582548" y="1632487"/>
                </a:lnTo>
                <a:lnTo>
                  <a:pt x="611846" y="1623783"/>
                </a:lnTo>
                <a:lnTo>
                  <a:pt x="621271" y="1618858"/>
                </a:lnTo>
                <a:lnTo>
                  <a:pt x="626071" y="1619079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6" y="1751782"/>
                </a:lnTo>
                <a:lnTo>
                  <a:pt x="697047" y="1760404"/>
                </a:lnTo>
                <a:close/>
              </a:path>
              <a:path w="3818254" h="2978784">
                <a:moveTo>
                  <a:pt x="840722" y="1879515"/>
                </a:moveTo>
                <a:lnTo>
                  <a:pt x="700864" y="1763568"/>
                </a:lnTo>
                <a:lnTo>
                  <a:pt x="713009" y="1757140"/>
                </a:lnTo>
                <a:lnTo>
                  <a:pt x="850221" y="1870893"/>
                </a:lnTo>
                <a:lnTo>
                  <a:pt x="840722" y="1879515"/>
                </a:lnTo>
                <a:close/>
              </a:path>
              <a:path w="3818254" h="2978784">
                <a:moveTo>
                  <a:pt x="981772" y="1996449"/>
                </a:moveTo>
                <a:lnTo>
                  <a:pt x="844539" y="1882679"/>
                </a:lnTo>
                <a:lnTo>
                  <a:pt x="856684" y="1876251"/>
                </a:lnTo>
                <a:lnTo>
                  <a:pt x="994483" y="1990490"/>
                </a:lnTo>
                <a:lnTo>
                  <a:pt x="981772" y="1996449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1" y="2011651"/>
                </a:lnTo>
                <a:lnTo>
                  <a:pt x="993002" y="2005759"/>
                </a:lnTo>
                <a:lnTo>
                  <a:pt x="993506" y="2006177"/>
                </a:lnTo>
                <a:lnTo>
                  <a:pt x="998825" y="1994090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0" y="2008186"/>
                </a:moveTo>
                <a:lnTo>
                  <a:pt x="54782" y="1244444"/>
                </a:lnTo>
                <a:lnTo>
                  <a:pt x="62887" y="1234667"/>
                </a:lnTo>
                <a:lnTo>
                  <a:pt x="981288" y="1996048"/>
                </a:lnTo>
                <a:lnTo>
                  <a:pt x="976030" y="2008186"/>
                </a:lnTo>
                <a:close/>
              </a:path>
              <a:path w="3818254" h="2978784">
                <a:moveTo>
                  <a:pt x="2062476" y="2974868"/>
                </a:moveTo>
                <a:lnTo>
                  <a:pt x="612128" y="1772487"/>
                </a:lnTo>
                <a:lnTo>
                  <a:pt x="617770" y="1760668"/>
                </a:lnTo>
                <a:lnTo>
                  <a:pt x="918632" y="2010091"/>
                </a:lnTo>
                <a:lnTo>
                  <a:pt x="926738" y="2000314"/>
                </a:lnTo>
                <a:lnTo>
                  <a:pt x="2102379" y="2974955"/>
                </a:lnTo>
                <a:lnTo>
                  <a:pt x="2062476" y="2974868"/>
                </a:lnTo>
                <a:close/>
              </a:path>
              <a:path w="3818254" h="2978784">
                <a:moveTo>
                  <a:pt x="2002620" y="2974736"/>
                </a:moveTo>
                <a:lnTo>
                  <a:pt x="1120668" y="2243572"/>
                </a:lnTo>
                <a:lnTo>
                  <a:pt x="1126652" y="2232036"/>
                </a:lnTo>
                <a:lnTo>
                  <a:pt x="708430" y="1885318"/>
                </a:lnTo>
                <a:lnTo>
                  <a:pt x="718838" y="1877450"/>
                </a:lnTo>
                <a:lnTo>
                  <a:pt x="66744" y="1336845"/>
                </a:lnTo>
                <a:lnTo>
                  <a:pt x="68690" y="1321961"/>
                </a:lnTo>
                <a:lnTo>
                  <a:pt x="67222" y="1304248"/>
                </a:lnTo>
                <a:lnTo>
                  <a:pt x="586950" y="1735118"/>
                </a:lnTo>
                <a:lnTo>
                  <a:pt x="577653" y="1743907"/>
                </a:lnTo>
                <a:lnTo>
                  <a:pt x="2062476" y="2974868"/>
                </a:lnTo>
                <a:lnTo>
                  <a:pt x="2002620" y="2974736"/>
                </a:lnTo>
                <a:close/>
              </a:path>
              <a:path w="3818254" h="2978784">
                <a:moveTo>
                  <a:pt x="605665" y="1767130"/>
                </a:moveTo>
                <a:lnTo>
                  <a:pt x="583995" y="1749164"/>
                </a:lnTo>
                <a:lnTo>
                  <a:pt x="592100" y="1739387"/>
                </a:lnTo>
                <a:lnTo>
                  <a:pt x="616518" y="1759630"/>
                </a:lnTo>
                <a:lnTo>
                  <a:pt x="605665" y="1767130"/>
                </a:lnTo>
                <a:close/>
              </a:path>
              <a:path w="3818254" h="2978784">
                <a:moveTo>
                  <a:pt x="1107177" y="2232387"/>
                </a:moveTo>
                <a:lnTo>
                  <a:pt x="1003065" y="2146076"/>
                </a:lnTo>
                <a:lnTo>
                  <a:pt x="1013897" y="2138559"/>
                </a:lnTo>
                <a:lnTo>
                  <a:pt x="1113222" y="2220902"/>
                </a:lnTo>
                <a:lnTo>
                  <a:pt x="1107177" y="2232387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4" y="1915550"/>
                </a:lnTo>
                <a:lnTo>
                  <a:pt x="612256" y="1904567"/>
                </a:lnTo>
                <a:lnTo>
                  <a:pt x="609751" y="1902491"/>
                </a:lnTo>
                <a:lnTo>
                  <a:pt x="615675" y="1890905"/>
                </a:lnTo>
                <a:lnTo>
                  <a:pt x="82941" y="1449253"/>
                </a:lnTo>
                <a:lnTo>
                  <a:pt x="88744" y="1437567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3" y="2242338"/>
                </a:moveTo>
                <a:lnTo>
                  <a:pt x="86986" y="1584581"/>
                </a:lnTo>
                <a:lnTo>
                  <a:pt x="89841" y="1570450"/>
                </a:lnTo>
                <a:lnTo>
                  <a:pt x="880803" y="2226182"/>
                </a:lnTo>
                <a:lnTo>
                  <a:pt x="880393" y="2242338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7" y="2383530"/>
                </a:lnTo>
                <a:lnTo>
                  <a:pt x="1003273" y="2377202"/>
                </a:lnTo>
                <a:lnTo>
                  <a:pt x="1007474" y="2380685"/>
                </a:lnTo>
                <a:lnTo>
                  <a:pt x="1006922" y="2347234"/>
                </a:lnTo>
                <a:lnTo>
                  <a:pt x="880393" y="2242338"/>
                </a:lnTo>
                <a:lnTo>
                  <a:pt x="888498" y="2232561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0" y="1802593"/>
                </a:moveTo>
                <a:lnTo>
                  <a:pt x="74660" y="1590858"/>
                </a:lnTo>
                <a:lnTo>
                  <a:pt x="85310" y="1583191"/>
                </a:lnTo>
                <a:lnTo>
                  <a:pt x="342225" y="1796181"/>
                </a:lnTo>
                <a:lnTo>
                  <a:pt x="330060" y="1802593"/>
                </a:lnTo>
                <a:close/>
              </a:path>
              <a:path w="3818254" h="2978784">
                <a:moveTo>
                  <a:pt x="605718" y="2031121"/>
                </a:moveTo>
                <a:lnTo>
                  <a:pt x="337836" y="1809039"/>
                </a:lnTo>
                <a:lnTo>
                  <a:pt x="342225" y="1796181"/>
                </a:lnTo>
                <a:lnTo>
                  <a:pt x="614450" y="2021863"/>
                </a:lnTo>
                <a:lnTo>
                  <a:pt x="605718" y="2031121"/>
                </a:lnTo>
                <a:close/>
              </a:path>
              <a:path w="3818254" h="2978784">
                <a:moveTo>
                  <a:pt x="994100" y="2353102"/>
                </a:moveTo>
                <a:lnTo>
                  <a:pt x="608020" y="2033030"/>
                </a:lnTo>
                <a:lnTo>
                  <a:pt x="618428" y="2025162"/>
                </a:lnTo>
                <a:lnTo>
                  <a:pt x="1006922" y="2347234"/>
                </a:lnTo>
                <a:lnTo>
                  <a:pt x="994100" y="2353102"/>
                </a:lnTo>
                <a:close/>
              </a:path>
              <a:path w="3818254" h="2978784">
                <a:moveTo>
                  <a:pt x="1683392" y="2974035"/>
                </a:moveTo>
                <a:lnTo>
                  <a:pt x="72700" y="1638724"/>
                </a:lnTo>
                <a:lnTo>
                  <a:pt x="88925" y="1635678"/>
                </a:lnTo>
                <a:lnTo>
                  <a:pt x="92486" y="1622134"/>
                </a:lnTo>
                <a:lnTo>
                  <a:pt x="729292" y="2150064"/>
                </a:lnTo>
                <a:lnTo>
                  <a:pt x="722438" y="2160879"/>
                </a:lnTo>
                <a:lnTo>
                  <a:pt x="1703344" y="2974079"/>
                </a:lnTo>
                <a:lnTo>
                  <a:pt x="1683392" y="2974035"/>
                </a:lnTo>
                <a:close/>
              </a:path>
              <a:path w="3818254" h="2978784">
                <a:moveTo>
                  <a:pt x="981333" y="2375510"/>
                </a:moveTo>
                <a:lnTo>
                  <a:pt x="722438" y="2160879"/>
                </a:lnTo>
                <a:lnTo>
                  <a:pt x="732826" y="2152994"/>
                </a:lnTo>
                <a:lnTo>
                  <a:pt x="983965" y="2361196"/>
                </a:lnTo>
                <a:lnTo>
                  <a:pt x="981333" y="2375510"/>
                </a:lnTo>
                <a:close/>
              </a:path>
              <a:path w="3818254" h="2978784">
                <a:moveTo>
                  <a:pt x="1623537" y="2973903"/>
                </a:moveTo>
                <a:lnTo>
                  <a:pt x="375198" y="1938994"/>
                </a:lnTo>
                <a:lnTo>
                  <a:pt x="385546" y="1931076"/>
                </a:lnTo>
                <a:lnTo>
                  <a:pt x="1643489" y="2973947"/>
                </a:lnTo>
                <a:lnTo>
                  <a:pt x="1623537" y="2973903"/>
                </a:lnTo>
                <a:close/>
              </a:path>
              <a:path w="3818254" h="2978784">
                <a:moveTo>
                  <a:pt x="244455" y="1913088"/>
                </a:moveTo>
                <a:lnTo>
                  <a:pt x="100900" y="1794077"/>
                </a:lnTo>
                <a:lnTo>
                  <a:pt x="111288" y="1786192"/>
                </a:lnTo>
                <a:lnTo>
                  <a:pt x="250258" y="1901402"/>
                </a:lnTo>
                <a:lnTo>
                  <a:pt x="244455" y="1913088"/>
                </a:lnTo>
                <a:close/>
              </a:path>
              <a:path w="3818254" h="2978784">
                <a:moveTo>
                  <a:pt x="1503827" y="2973640"/>
                </a:moveTo>
                <a:lnTo>
                  <a:pt x="397292" y="2056291"/>
                </a:lnTo>
                <a:lnTo>
                  <a:pt x="402934" y="2044472"/>
                </a:lnTo>
                <a:lnTo>
                  <a:pt x="260026" y="1925997"/>
                </a:lnTo>
                <a:lnTo>
                  <a:pt x="266011" y="1914462"/>
                </a:lnTo>
                <a:lnTo>
                  <a:pt x="1543730" y="2973728"/>
                </a:lnTo>
                <a:lnTo>
                  <a:pt x="1503827" y="2973640"/>
                </a:lnTo>
                <a:close/>
              </a:path>
              <a:path w="3818254" h="2978784">
                <a:moveTo>
                  <a:pt x="735881" y="2386481"/>
                </a:moveTo>
                <a:lnTo>
                  <a:pt x="619046" y="2289622"/>
                </a:lnTo>
                <a:lnTo>
                  <a:pt x="629252" y="2281586"/>
                </a:lnTo>
                <a:lnTo>
                  <a:pt x="739139" y="2372686"/>
                </a:lnTo>
                <a:lnTo>
                  <a:pt x="735881" y="2386481"/>
                </a:lnTo>
                <a:close/>
              </a:path>
              <a:path w="3818254" h="2978784">
                <a:moveTo>
                  <a:pt x="881314" y="2507049"/>
                </a:moveTo>
                <a:lnTo>
                  <a:pt x="748584" y="2397013"/>
                </a:lnTo>
                <a:lnTo>
                  <a:pt x="759618" y="2389664"/>
                </a:lnTo>
                <a:lnTo>
                  <a:pt x="881724" y="2490893"/>
                </a:lnTo>
                <a:lnTo>
                  <a:pt x="881314" y="2507049"/>
                </a:lnTo>
                <a:close/>
              </a:path>
              <a:path w="3818254" h="2978784">
                <a:moveTo>
                  <a:pt x="1443971" y="2973509"/>
                </a:moveTo>
                <a:lnTo>
                  <a:pt x="881314" y="2507049"/>
                </a:lnTo>
                <a:lnTo>
                  <a:pt x="889419" y="2497272"/>
                </a:lnTo>
                <a:lnTo>
                  <a:pt x="1463923" y="2973553"/>
                </a:lnTo>
                <a:lnTo>
                  <a:pt x="1443971" y="2973509"/>
                </a:lnTo>
                <a:close/>
              </a:path>
              <a:path w="3818254" h="2978784">
                <a:moveTo>
                  <a:pt x="1364164" y="2973334"/>
                </a:moveTo>
                <a:lnTo>
                  <a:pt x="142531" y="1960564"/>
                </a:lnTo>
                <a:lnTo>
                  <a:pt x="152050" y="1951959"/>
                </a:lnTo>
                <a:lnTo>
                  <a:pt x="1384116" y="2973377"/>
                </a:lnTo>
                <a:lnTo>
                  <a:pt x="1364164" y="2973334"/>
                </a:lnTo>
                <a:close/>
              </a:path>
              <a:path w="3818254" h="2978784">
                <a:moveTo>
                  <a:pt x="437771" y="2419784"/>
                </a:moveTo>
                <a:lnTo>
                  <a:pt x="310999" y="2314687"/>
                </a:lnTo>
                <a:lnTo>
                  <a:pt x="319852" y="2305529"/>
                </a:lnTo>
                <a:lnTo>
                  <a:pt x="446482" y="2410509"/>
                </a:lnTo>
                <a:lnTo>
                  <a:pt x="437771" y="2419784"/>
                </a:lnTo>
                <a:close/>
              </a:path>
              <a:path w="3818254" h="2978784">
                <a:moveTo>
                  <a:pt x="1104791" y="2972764"/>
                </a:moveTo>
                <a:lnTo>
                  <a:pt x="441608" y="2422965"/>
                </a:lnTo>
                <a:lnTo>
                  <a:pt x="450461" y="2413808"/>
                </a:lnTo>
                <a:lnTo>
                  <a:pt x="1124743" y="2972808"/>
                </a:lnTo>
                <a:lnTo>
                  <a:pt x="1104791" y="2972764"/>
                </a:lnTo>
                <a:close/>
              </a:path>
              <a:path w="3818254" h="2978784">
                <a:moveTo>
                  <a:pt x="190912" y="2462582"/>
                </a:moveTo>
                <a:lnTo>
                  <a:pt x="60969" y="2354856"/>
                </a:lnTo>
                <a:lnTo>
                  <a:pt x="70408" y="2346184"/>
                </a:lnTo>
                <a:lnTo>
                  <a:pt x="191322" y="2446426"/>
                </a:lnTo>
                <a:lnTo>
                  <a:pt x="190912" y="2462582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2" y="2462582"/>
                </a:lnTo>
                <a:lnTo>
                  <a:pt x="199017" y="2452805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2EA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7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62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32629" y="4564371"/>
            <a:ext cx="3818254" cy="44659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100"/>
              </a:spcBef>
            </a:pPr>
            <a:r>
              <a:rPr sz="2800" spc="229" dirty="0">
                <a:solidFill>
                  <a:srgbClr val="FFFFFF"/>
                </a:solidFill>
                <a:latin typeface="Futura Bk BT"/>
                <a:cs typeface="Calibri"/>
              </a:rPr>
              <a:t>ensures </a:t>
            </a:r>
            <a:r>
              <a:rPr sz="2800" spc="190" dirty="0">
                <a:solidFill>
                  <a:srgbClr val="FFFFFF"/>
                </a:solidFill>
                <a:latin typeface="Futura Bk BT"/>
                <a:cs typeface="Calibri"/>
              </a:rPr>
              <a:t>the </a:t>
            </a:r>
            <a:r>
              <a:rPr sz="2800" spc="245" dirty="0">
                <a:solidFill>
                  <a:srgbClr val="FFFFFF"/>
                </a:solidFill>
                <a:latin typeface="Futura Bk BT"/>
                <a:cs typeface="Calibri"/>
              </a:rPr>
              <a:t>use </a:t>
            </a:r>
            <a:r>
              <a:rPr sz="2800" spc="150" dirty="0">
                <a:solidFill>
                  <a:srgbClr val="FFFFFF"/>
                </a:solidFill>
                <a:latin typeface="Futura Bk BT"/>
                <a:cs typeface="Calibri"/>
              </a:rPr>
              <a:t>of  </a:t>
            </a:r>
            <a:r>
              <a:rPr sz="2800" spc="210" dirty="0">
                <a:solidFill>
                  <a:srgbClr val="FFFFFF"/>
                </a:solidFill>
                <a:latin typeface="Futura Bk BT"/>
                <a:cs typeface="Calibri"/>
              </a:rPr>
              <a:t>strong </a:t>
            </a:r>
            <a:r>
              <a:rPr sz="2800" spc="265" dirty="0">
                <a:solidFill>
                  <a:srgbClr val="FFFFFF"/>
                </a:solidFill>
                <a:latin typeface="Futura Bk BT"/>
                <a:cs typeface="Calibri"/>
              </a:rPr>
              <a:t>passwords  </a:t>
            </a:r>
            <a:r>
              <a:rPr sz="2800" spc="229" dirty="0">
                <a:solidFill>
                  <a:srgbClr val="FFFFFF"/>
                </a:solidFill>
                <a:latin typeface="Futura Bk BT"/>
                <a:cs typeface="Calibri"/>
              </a:rPr>
              <a:t>and </a:t>
            </a:r>
            <a:r>
              <a:rPr sz="2800" spc="254" dirty="0">
                <a:solidFill>
                  <a:srgbClr val="FFFFFF"/>
                </a:solidFill>
                <a:latin typeface="Futura Bk BT"/>
                <a:cs typeface="Calibri"/>
              </a:rPr>
              <a:t>good </a:t>
            </a:r>
            <a:r>
              <a:rPr sz="2800" spc="229" dirty="0">
                <a:solidFill>
                  <a:srgbClr val="FFFFFF"/>
                </a:solidFill>
                <a:latin typeface="Futura Bk BT"/>
                <a:cs typeface="Calibri"/>
              </a:rPr>
              <a:t>data  </a:t>
            </a:r>
            <a:r>
              <a:rPr sz="2800" spc="235" dirty="0">
                <a:solidFill>
                  <a:srgbClr val="FFFFFF"/>
                </a:solidFill>
                <a:latin typeface="Futura Bk BT"/>
                <a:cs typeface="Calibri"/>
              </a:rPr>
              <a:t>security </a:t>
            </a:r>
            <a:r>
              <a:rPr sz="2800" spc="265" dirty="0">
                <a:solidFill>
                  <a:srgbClr val="FFFFFF"/>
                </a:solidFill>
                <a:latin typeface="Futura Bk BT"/>
                <a:cs typeface="Calibri"/>
              </a:rPr>
              <a:t>practices  </a:t>
            </a:r>
            <a:r>
              <a:rPr sz="2800" spc="280" dirty="0">
                <a:solidFill>
                  <a:srgbClr val="FFFFFF"/>
                </a:solidFill>
                <a:latin typeface="Futura Bk BT"/>
                <a:cs typeface="Calibri"/>
              </a:rPr>
              <a:t>such </a:t>
            </a:r>
            <a:r>
              <a:rPr sz="2800" spc="260" dirty="0">
                <a:solidFill>
                  <a:srgbClr val="FFFFFF"/>
                </a:solidFill>
                <a:latin typeface="Futura Bk BT"/>
                <a:cs typeface="Calibri"/>
              </a:rPr>
              <a:t>as </a:t>
            </a:r>
            <a:r>
              <a:rPr sz="2800" spc="245" dirty="0">
                <a:solidFill>
                  <a:srgbClr val="FFFFFF"/>
                </a:solidFill>
                <a:latin typeface="Futura Bk BT"/>
                <a:cs typeface="Calibri"/>
              </a:rPr>
              <a:t>two-factor  </a:t>
            </a:r>
            <a:r>
              <a:rPr sz="2800" spc="200" dirty="0">
                <a:solidFill>
                  <a:srgbClr val="FFFFFF"/>
                </a:solidFill>
                <a:latin typeface="Futura Bk BT"/>
                <a:cs typeface="Calibri"/>
              </a:rPr>
              <a:t>authentication </a:t>
            </a:r>
            <a:r>
              <a:rPr sz="2800" spc="180" dirty="0">
                <a:solidFill>
                  <a:srgbClr val="FFFFFF"/>
                </a:solidFill>
                <a:latin typeface="Futura Bk BT"/>
                <a:cs typeface="Calibri"/>
              </a:rPr>
              <a:t>on  </a:t>
            </a:r>
            <a:r>
              <a:rPr sz="2800" spc="280" dirty="0">
                <a:solidFill>
                  <a:srgbClr val="FFFFFF"/>
                </a:solidFill>
                <a:latin typeface="Futura Bk BT"/>
                <a:cs typeface="Calibri"/>
              </a:rPr>
              <a:t>accounts</a:t>
            </a:r>
            <a:r>
              <a:rPr sz="2800" spc="140" dirty="0">
                <a:solidFill>
                  <a:srgbClr val="FFFFFF"/>
                </a:solidFill>
                <a:latin typeface="Futura Bk BT"/>
                <a:cs typeface="Calibri"/>
              </a:rPr>
              <a:t> </a:t>
            </a:r>
            <a:r>
              <a:rPr sz="2800" spc="200" dirty="0">
                <a:solidFill>
                  <a:srgbClr val="FFFFFF"/>
                </a:solidFill>
                <a:latin typeface="Futura Bk BT"/>
                <a:cs typeface="Calibri"/>
              </a:rPr>
              <a:t>containing  </a:t>
            </a:r>
            <a:r>
              <a:rPr sz="2800" spc="170" dirty="0">
                <a:solidFill>
                  <a:srgbClr val="FFFFFF"/>
                </a:solidFill>
                <a:latin typeface="Futura Bk BT"/>
                <a:cs typeface="Calibri"/>
              </a:rPr>
              <a:t>financial</a:t>
            </a:r>
            <a:r>
              <a:rPr sz="2800" spc="195" dirty="0">
                <a:solidFill>
                  <a:srgbClr val="FFFFFF"/>
                </a:solidFill>
                <a:latin typeface="Futura Bk BT"/>
                <a:cs typeface="Calibri"/>
              </a:rPr>
              <a:t> </a:t>
            </a:r>
            <a:r>
              <a:rPr sz="2800" spc="160" dirty="0">
                <a:solidFill>
                  <a:srgbClr val="FFFFFF"/>
                </a:solidFill>
                <a:latin typeface="Futura Bk BT"/>
                <a:cs typeface="Calibri"/>
              </a:rPr>
              <a:t>data.</a:t>
            </a:r>
            <a:endParaRPr sz="2800" dirty="0">
              <a:latin typeface="Futura Bk BT"/>
              <a:cs typeface="Calibr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19930" y="2588488"/>
            <a:ext cx="3400139" cy="1897121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solidFill>
            <a:srgbClr val="ECBB3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31320" y="0"/>
            <a:ext cx="7461704" cy="85711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32340" y="573145"/>
            <a:ext cx="5601949" cy="94306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89" y="2217973"/>
                </a:lnTo>
                <a:lnTo>
                  <a:pt x="2896228" y="2214359"/>
                </a:lnTo>
                <a:lnTo>
                  <a:pt x="2940337" y="2217932"/>
                </a:lnTo>
                <a:lnTo>
                  <a:pt x="2998585" y="2266221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3"/>
                </a:moveTo>
                <a:lnTo>
                  <a:pt x="2849765" y="2208832"/>
                </a:lnTo>
                <a:lnTo>
                  <a:pt x="2869946" y="2209067"/>
                </a:lnTo>
                <a:lnTo>
                  <a:pt x="3062924" y="2369050"/>
                </a:lnTo>
                <a:lnTo>
                  <a:pt x="3089728" y="2374775"/>
                </a:lnTo>
                <a:lnTo>
                  <a:pt x="3186625" y="2422112"/>
                </a:lnTo>
                <a:lnTo>
                  <a:pt x="3298588" y="2514932"/>
                </a:lnTo>
                <a:lnTo>
                  <a:pt x="3305623" y="2537262"/>
                </a:lnTo>
                <a:lnTo>
                  <a:pt x="3475502" y="2678096"/>
                </a:lnTo>
                <a:lnTo>
                  <a:pt x="3491493" y="2707850"/>
                </a:lnTo>
                <a:lnTo>
                  <a:pt x="3509481" y="2739259"/>
                </a:lnTo>
                <a:lnTo>
                  <a:pt x="3528427" y="2771463"/>
                </a:lnTo>
                <a:close/>
              </a:path>
              <a:path w="3818254" h="2978784">
                <a:moveTo>
                  <a:pt x="3475502" y="2678096"/>
                </a:moveTo>
                <a:lnTo>
                  <a:pt x="3362500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6"/>
                </a:lnTo>
                <a:close/>
              </a:path>
              <a:path w="3818254" h="2978784">
                <a:moveTo>
                  <a:pt x="3778327" y="2978637"/>
                </a:moveTo>
                <a:lnTo>
                  <a:pt x="3697175" y="2911360"/>
                </a:lnTo>
                <a:lnTo>
                  <a:pt x="3718758" y="2912756"/>
                </a:lnTo>
                <a:lnTo>
                  <a:pt x="3745388" y="2934833"/>
                </a:lnTo>
                <a:lnTo>
                  <a:pt x="3766744" y="2936041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7"/>
                </a:lnTo>
                <a:close/>
              </a:path>
              <a:path w="3818254" h="2978784">
                <a:moveTo>
                  <a:pt x="1886889" y="1707522"/>
                </a:moveTo>
                <a:lnTo>
                  <a:pt x="1024836" y="992855"/>
                </a:lnTo>
                <a:lnTo>
                  <a:pt x="1045907" y="993827"/>
                </a:lnTo>
                <a:lnTo>
                  <a:pt x="1060112" y="989106"/>
                </a:lnTo>
                <a:lnTo>
                  <a:pt x="480686" y="508745"/>
                </a:lnTo>
                <a:lnTo>
                  <a:pt x="480688" y="492250"/>
                </a:lnTo>
                <a:lnTo>
                  <a:pt x="899337" y="839323"/>
                </a:lnTo>
                <a:lnTo>
                  <a:pt x="903727" y="826465"/>
                </a:lnTo>
                <a:lnTo>
                  <a:pt x="1454941" y="1283437"/>
                </a:lnTo>
                <a:lnTo>
                  <a:pt x="1463046" y="1273660"/>
                </a:lnTo>
                <a:lnTo>
                  <a:pt x="2024924" y="1739473"/>
                </a:lnTo>
                <a:lnTo>
                  <a:pt x="2034975" y="1714812"/>
                </a:lnTo>
                <a:lnTo>
                  <a:pt x="1740030" y="1470294"/>
                </a:lnTo>
                <a:lnTo>
                  <a:pt x="1746884" y="1459479"/>
                </a:lnTo>
                <a:lnTo>
                  <a:pt x="1469178" y="1229254"/>
                </a:lnTo>
                <a:lnTo>
                  <a:pt x="1510401" y="1246931"/>
                </a:lnTo>
                <a:lnTo>
                  <a:pt x="1609714" y="1329265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1"/>
                </a:lnTo>
                <a:lnTo>
                  <a:pt x="2473813" y="1963144"/>
                </a:lnTo>
                <a:lnTo>
                  <a:pt x="2497017" y="1965884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3"/>
                </a:lnTo>
                <a:lnTo>
                  <a:pt x="2729950" y="2093005"/>
                </a:lnTo>
                <a:lnTo>
                  <a:pt x="2807509" y="2157304"/>
                </a:lnTo>
                <a:lnTo>
                  <a:pt x="2838333" y="2199355"/>
                </a:lnTo>
                <a:lnTo>
                  <a:pt x="3778327" y="2978637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89" y="1707522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2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5"/>
                </a:moveTo>
                <a:lnTo>
                  <a:pt x="1899890" y="1536836"/>
                </a:lnTo>
                <a:lnTo>
                  <a:pt x="1912681" y="1530943"/>
                </a:lnTo>
                <a:lnTo>
                  <a:pt x="1908514" y="1543985"/>
                </a:lnTo>
                <a:close/>
              </a:path>
              <a:path w="3818254" h="2978784">
                <a:moveTo>
                  <a:pt x="6423" y="286133"/>
                </a:moveTo>
                <a:lnTo>
                  <a:pt x="6314" y="0"/>
                </a:lnTo>
                <a:lnTo>
                  <a:pt x="290739" y="235796"/>
                </a:lnTo>
                <a:lnTo>
                  <a:pt x="338189" y="258637"/>
                </a:lnTo>
                <a:lnTo>
                  <a:pt x="367835" y="299711"/>
                </a:lnTo>
                <a:lnTo>
                  <a:pt x="392338" y="336521"/>
                </a:lnTo>
                <a:lnTo>
                  <a:pt x="491112" y="418408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1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6"/>
                </a:lnTo>
                <a:lnTo>
                  <a:pt x="464494" y="478824"/>
                </a:lnTo>
                <a:lnTo>
                  <a:pt x="448229" y="481837"/>
                </a:lnTo>
                <a:lnTo>
                  <a:pt x="452132" y="485073"/>
                </a:lnTo>
                <a:lnTo>
                  <a:pt x="447626" y="497834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2" y="276445"/>
                </a:lnTo>
                <a:lnTo>
                  <a:pt x="1597492" y="1484100"/>
                </a:lnTo>
                <a:lnTo>
                  <a:pt x="1586347" y="1491357"/>
                </a:lnTo>
                <a:lnTo>
                  <a:pt x="251087" y="384388"/>
                </a:lnTo>
                <a:lnTo>
                  <a:pt x="246778" y="397313"/>
                </a:lnTo>
                <a:lnTo>
                  <a:pt x="138991" y="307954"/>
                </a:lnTo>
                <a:lnTo>
                  <a:pt x="129331" y="316442"/>
                </a:lnTo>
                <a:lnTo>
                  <a:pt x="761451" y="840488"/>
                </a:lnTo>
                <a:lnTo>
                  <a:pt x="750578" y="847971"/>
                </a:lnTo>
                <a:lnTo>
                  <a:pt x="624655" y="743577"/>
                </a:lnTo>
                <a:lnTo>
                  <a:pt x="613510" y="750834"/>
                </a:lnTo>
                <a:lnTo>
                  <a:pt x="61054" y="292832"/>
                </a:lnTo>
                <a:lnTo>
                  <a:pt x="58624" y="307314"/>
                </a:lnTo>
                <a:lnTo>
                  <a:pt x="1896071" y="1830612"/>
                </a:lnTo>
                <a:lnTo>
                  <a:pt x="1886593" y="1839250"/>
                </a:lnTo>
                <a:lnTo>
                  <a:pt x="9722" y="283270"/>
                </a:lnTo>
                <a:lnTo>
                  <a:pt x="6423" y="286133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6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2"/>
                </a:moveTo>
                <a:lnTo>
                  <a:pt x="544169" y="478891"/>
                </a:lnTo>
                <a:lnTo>
                  <a:pt x="563327" y="478277"/>
                </a:lnTo>
                <a:lnTo>
                  <a:pt x="560130" y="492122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4"/>
                </a:lnTo>
                <a:lnTo>
                  <a:pt x="564135" y="478946"/>
                </a:lnTo>
                <a:lnTo>
                  <a:pt x="678370" y="573650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3"/>
                </a:moveTo>
                <a:lnTo>
                  <a:pt x="1876664" y="1616561"/>
                </a:lnTo>
                <a:lnTo>
                  <a:pt x="1888485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79"/>
                </a:lnTo>
                <a:lnTo>
                  <a:pt x="1736031" y="1466979"/>
                </a:lnTo>
                <a:lnTo>
                  <a:pt x="2021928" y="1703996"/>
                </a:lnTo>
                <a:lnTo>
                  <a:pt x="2020063" y="1718947"/>
                </a:lnTo>
                <a:lnTo>
                  <a:pt x="2024924" y="1739473"/>
                </a:lnTo>
                <a:close/>
              </a:path>
              <a:path w="3818254" h="2978784">
                <a:moveTo>
                  <a:pt x="743811" y="660897"/>
                </a:moveTo>
                <a:lnTo>
                  <a:pt x="514262" y="470594"/>
                </a:lnTo>
                <a:lnTo>
                  <a:pt x="532723" y="469402"/>
                </a:lnTo>
                <a:lnTo>
                  <a:pt x="742198" y="643062"/>
                </a:lnTo>
                <a:lnTo>
                  <a:pt x="743811" y="660897"/>
                </a:lnTo>
                <a:close/>
              </a:path>
              <a:path w="3818254" h="2978784">
                <a:moveTo>
                  <a:pt x="1044036" y="926289"/>
                </a:moveTo>
                <a:lnTo>
                  <a:pt x="245318" y="264128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6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6" y="926289"/>
                </a:lnTo>
                <a:lnTo>
                  <a:pt x="1054262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3"/>
                </a:moveTo>
                <a:lnTo>
                  <a:pt x="380888" y="393016"/>
                </a:lnTo>
                <a:lnTo>
                  <a:pt x="391296" y="385148"/>
                </a:lnTo>
                <a:lnTo>
                  <a:pt x="791584" y="716999"/>
                </a:lnTo>
                <a:lnTo>
                  <a:pt x="781944" y="725503"/>
                </a:lnTo>
                <a:close/>
              </a:path>
              <a:path w="3818254" h="2978784">
                <a:moveTo>
                  <a:pt x="1447266" y="1277075"/>
                </a:moveTo>
                <a:lnTo>
                  <a:pt x="785781" y="728684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6" y="1277075"/>
                </a:lnTo>
                <a:close/>
              </a:path>
              <a:path w="3818254" h="2978784">
                <a:moveTo>
                  <a:pt x="722580" y="742276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5"/>
                </a:lnTo>
                <a:lnTo>
                  <a:pt x="903908" y="876105"/>
                </a:lnTo>
                <a:lnTo>
                  <a:pt x="732039" y="733621"/>
                </a:lnTo>
                <a:lnTo>
                  <a:pt x="722580" y="742276"/>
                </a:lnTo>
                <a:close/>
              </a:path>
              <a:path w="3818254" h="2978784">
                <a:moveTo>
                  <a:pt x="1039000" y="988101"/>
                </a:moveTo>
                <a:lnTo>
                  <a:pt x="905160" y="877144"/>
                </a:lnTo>
                <a:lnTo>
                  <a:pt x="915548" y="869258"/>
                </a:lnTo>
                <a:lnTo>
                  <a:pt x="1060112" y="989106"/>
                </a:lnTo>
                <a:lnTo>
                  <a:pt x="1039000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5"/>
                </a:lnTo>
                <a:lnTo>
                  <a:pt x="738380" y="738878"/>
                </a:lnTo>
                <a:lnTo>
                  <a:pt x="1034961" y="984752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8"/>
                </a:moveTo>
                <a:lnTo>
                  <a:pt x="624015" y="875020"/>
                </a:lnTo>
                <a:lnTo>
                  <a:pt x="635069" y="867688"/>
                </a:lnTo>
                <a:lnTo>
                  <a:pt x="930398" y="1112524"/>
                </a:lnTo>
                <a:lnTo>
                  <a:pt x="940785" y="1104639"/>
                </a:lnTo>
                <a:lnTo>
                  <a:pt x="1449870" y="1526685"/>
                </a:lnTo>
                <a:lnTo>
                  <a:pt x="1460096" y="1518666"/>
                </a:lnTo>
                <a:lnTo>
                  <a:pt x="1501155" y="1552705"/>
                </a:lnTo>
                <a:lnTo>
                  <a:pt x="1509099" y="1542794"/>
                </a:lnTo>
                <a:lnTo>
                  <a:pt x="1598810" y="1617167"/>
                </a:lnTo>
                <a:lnTo>
                  <a:pt x="1603200" y="1604309"/>
                </a:lnTo>
                <a:lnTo>
                  <a:pt x="1904143" y="1853800"/>
                </a:lnTo>
                <a:lnTo>
                  <a:pt x="1915157" y="1846434"/>
                </a:lnTo>
                <a:lnTo>
                  <a:pt x="906600" y="1010311"/>
                </a:lnTo>
                <a:lnTo>
                  <a:pt x="918745" y="1003883"/>
                </a:lnTo>
                <a:lnTo>
                  <a:pt x="1591560" y="1561666"/>
                </a:lnTo>
                <a:lnTo>
                  <a:pt x="1601928" y="1553764"/>
                </a:lnTo>
                <a:lnTo>
                  <a:pt x="1612962" y="1546415"/>
                </a:lnTo>
                <a:lnTo>
                  <a:pt x="133188" y="319640"/>
                </a:lnTo>
                <a:lnTo>
                  <a:pt x="143576" y="311755"/>
                </a:lnTo>
                <a:lnTo>
                  <a:pt x="1607435" y="1525336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5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8"/>
                </a:lnTo>
                <a:close/>
              </a:path>
              <a:path w="3818254" h="2978784">
                <a:moveTo>
                  <a:pt x="1575202" y="1498614"/>
                </a:moveTo>
                <a:lnTo>
                  <a:pt x="246778" y="397313"/>
                </a:lnTo>
                <a:lnTo>
                  <a:pt x="256217" y="388641"/>
                </a:lnTo>
                <a:lnTo>
                  <a:pt x="1586347" y="1491357"/>
                </a:lnTo>
                <a:lnTo>
                  <a:pt x="1575202" y="1498614"/>
                </a:lnTo>
                <a:close/>
              </a:path>
              <a:path w="3818254" h="2978784">
                <a:moveTo>
                  <a:pt x="1607435" y="1525336"/>
                </a:moveTo>
                <a:lnTo>
                  <a:pt x="1575202" y="1498614"/>
                </a:lnTo>
                <a:lnTo>
                  <a:pt x="1596293" y="1499603"/>
                </a:lnTo>
                <a:lnTo>
                  <a:pt x="1602554" y="1504793"/>
                </a:lnTo>
                <a:lnTo>
                  <a:pt x="1607435" y="1525336"/>
                </a:lnTo>
                <a:close/>
              </a:path>
              <a:path w="3818254" h="2978784">
                <a:moveTo>
                  <a:pt x="1585751" y="1540353"/>
                </a:moveTo>
                <a:lnTo>
                  <a:pt x="757061" y="853346"/>
                </a:lnTo>
                <a:lnTo>
                  <a:pt x="761451" y="840488"/>
                </a:lnTo>
                <a:lnTo>
                  <a:pt x="1595128" y="1531631"/>
                </a:lnTo>
                <a:lnTo>
                  <a:pt x="1585751" y="1540353"/>
                </a:lnTo>
                <a:close/>
              </a:path>
              <a:path w="3818254" h="2978784">
                <a:moveTo>
                  <a:pt x="906600" y="1010311"/>
                </a:moveTo>
                <a:lnTo>
                  <a:pt x="602365" y="758092"/>
                </a:lnTo>
                <a:lnTo>
                  <a:pt x="623457" y="759080"/>
                </a:lnTo>
                <a:lnTo>
                  <a:pt x="637662" y="754360"/>
                </a:lnTo>
                <a:lnTo>
                  <a:pt x="1593950" y="1547151"/>
                </a:lnTo>
                <a:lnTo>
                  <a:pt x="1591560" y="1561666"/>
                </a:lnTo>
                <a:lnTo>
                  <a:pt x="910909" y="997387"/>
                </a:lnTo>
                <a:lnTo>
                  <a:pt x="906600" y="1010311"/>
                </a:lnTo>
                <a:close/>
              </a:path>
              <a:path w="3818254" h="2978784">
                <a:moveTo>
                  <a:pt x="602365" y="758092"/>
                </a:moveTo>
                <a:lnTo>
                  <a:pt x="58624" y="307314"/>
                </a:lnTo>
                <a:lnTo>
                  <a:pt x="68830" y="299278"/>
                </a:lnTo>
                <a:lnTo>
                  <a:pt x="613510" y="750834"/>
                </a:lnTo>
                <a:lnTo>
                  <a:pt x="602365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7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199"/>
                </a:lnTo>
                <a:lnTo>
                  <a:pt x="1487833" y="1525163"/>
                </a:lnTo>
                <a:lnTo>
                  <a:pt x="1482454" y="1537201"/>
                </a:lnTo>
                <a:lnTo>
                  <a:pt x="94795" y="386791"/>
                </a:lnTo>
                <a:lnTo>
                  <a:pt x="90486" y="399716"/>
                </a:lnTo>
                <a:lnTo>
                  <a:pt x="636328" y="852235"/>
                </a:lnTo>
                <a:lnTo>
                  <a:pt x="623820" y="858362"/>
                </a:lnTo>
                <a:lnTo>
                  <a:pt x="625314" y="859601"/>
                </a:lnTo>
                <a:lnTo>
                  <a:pt x="621268" y="872743"/>
                </a:lnTo>
                <a:lnTo>
                  <a:pt x="3159822" y="2977278"/>
                </a:lnTo>
                <a:lnTo>
                  <a:pt x="3139870" y="2977234"/>
                </a:lnTo>
                <a:lnTo>
                  <a:pt x="1643854" y="1736994"/>
                </a:lnTo>
                <a:lnTo>
                  <a:pt x="1631346" y="1743121"/>
                </a:lnTo>
                <a:lnTo>
                  <a:pt x="150401" y="515374"/>
                </a:lnTo>
                <a:lnTo>
                  <a:pt x="139569" y="522891"/>
                </a:lnTo>
                <a:lnTo>
                  <a:pt x="134460" y="518655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3" y="2977059"/>
                </a:lnTo>
                <a:lnTo>
                  <a:pt x="500683" y="855259"/>
                </a:lnTo>
                <a:lnTo>
                  <a:pt x="493810" y="866057"/>
                </a:lnTo>
                <a:lnTo>
                  <a:pt x="649300" y="994963"/>
                </a:lnTo>
                <a:lnTo>
                  <a:pt x="639640" y="1003451"/>
                </a:lnTo>
                <a:lnTo>
                  <a:pt x="3020160" y="2976971"/>
                </a:lnTo>
                <a:lnTo>
                  <a:pt x="2980256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3"/>
                </a:moveTo>
                <a:lnTo>
                  <a:pt x="1347429" y="1408764"/>
                </a:lnTo>
                <a:lnTo>
                  <a:pt x="1353292" y="1397129"/>
                </a:lnTo>
                <a:lnTo>
                  <a:pt x="1503188" y="1521397"/>
                </a:lnTo>
                <a:lnTo>
                  <a:pt x="1487833" y="1525163"/>
                </a:lnTo>
                <a:close/>
              </a:path>
              <a:path w="3818254" h="2978784">
                <a:moveTo>
                  <a:pt x="1591035" y="1610721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09"/>
                </a:lnTo>
                <a:lnTo>
                  <a:pt x="1591035" y="1610721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6"/>
                </a:lnTo>
                <a:lnTo>
                  <a:pt x="6423" y="286133"/>
                </a:lnTo>
                <a:lnTo>
                  <a:pt x="6425" y="292927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0" y="1526685"/>
                </a:moveTo>
                <a:lnTo>
                  <a:pt x="91860" y="400855"/>
                </a:lnTo>
                <a:lnTo>
                  <a:pt x="102651" y="393304"/>
                </a:lnTo>
                <a:lnTo>
                  <a:pt x="1452321" y="1512220"/>
                </a:lnTo>
                <a:lnTo>
                  <a:pt x="1449870" y="1526685"/>
                </a:lnTo>
                <a:close/>
              </a:path>
              <a:path w="3818254" h="2978784">
                <a:moveTo>
                  <a:pt x="926540" y="1109326"/>
                </a:moveTo>
                <a:lnTo>
                  <a:pt x="636523" y="868893"/>
                </a:lnTo>
                <a:lnTo>
                  <a:pt x="638509" y="854043"/>
                </a:lnTo>
                <a:lnTo>
                  <a:pt x="936201" y="1100838"/>
                </a:lnTo>
                <a:lnTo>
                  <a:pt x="926540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8" y="538160"/>
                </a:lnTo>
                <a:lnTo>
                  <a:pt x="146698" y="528801"/>
                </a:lnTo>
                <a:lnTo>
                  <a:pt x="1631541" y="1759779"/>
                </a:lnTo>
                <a:lnTo>
                  <a:pt x="1644070" y="1753669"/>
                </a:lnTo>
                <a:lnTo>
                  <a:pt x="1646035" y="1738802"/>
                </a:lnTo>
                <a:lnTo>
                  <a:pt x="3139870" y="2977234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5" y="1532256"/>
                </a:moveTo>
                <a:lnTo>
                  <a:pt x="143911" y="526491"/>
                </a:lnTo>
                <a:lnTo>
                  <a:pt x="150401" y="515374"/>
                </a:lnTo>
                <a:lnTo>
                  <a:pt x="1359546" y="1517790"/>
                </a:lnTo>
                <a:lnTo>
                  <a:pt x="1357095" y="1532256"/>
                </a:lnTo>
                <a:close/>
              </a:path>
              <a:path w="3818254" h="2978784">
                <a:moveTo>
                  <a:pt x="1631541" y="1759779"/>
                </a:moveTo>
                <a:lnTo>
                  <a:pt x="1359216" y="1534014"/>
                </a:lnTo>
                <a:lnTo>
                  <a:pt x="1363585" y="1521139"/>
                </a:lnTo>
                <a:lnTo>
                  <a:pt x="1636900" y="1747725"/>
                </a:lnTo>
                <a:lnTo>
                  <a:pt x="1631541" y="1759779"/>
                </a:lnTo>
                <a:close/>
              </a:path>
              <a:path w="3818254" h="2978784">
                <a:moveTo>
                  <a:pt x="3020160" y="2976971"/>
                </a:moveTo>
                <a:lnTo>
                  <a:pt x="643497" y="1006649"/>
                </a:lnTo>
                <a:lnTo>
                  <a:pt x="653905" y="998781"/>
                </a:lnTo>
                <a:lnTo>
                  <a:pt x="511683" y="880875"/>
                </a:lnTo>
                <a:lnTo>
                  <a:pt x="516901" y="868703"/>
                </a:lnTo>
                <a:lnTo>
                  <a:pt x="3060063" y="2977059"/>
                </a:lnTo>
                <a:lnTo>
                  <a:pt x="3020160" y="2976971"/>
                </a:lnTo>
                <a:close/>
              </a:path>
              <a:path w="3818254" h="2978784">
                <a:moveTo>
                  <a:pt x="1481530" y="1767390"/>
                </a:moveTo>
                <a:lnTo>
                  <a:pt x="1367018" y="1672456"/>
                </a:lnTo>
                <a:lnTo>
                  <a:pt x="1383262" y="1669426"/>
                </a:lnTo>
                <a:lnTo>
                  <a:pt x="1386803" y="1655865"/>
                </a:lnTo>
                <a:lnTo>
                  <a:pt x="1655473" y="1878600"/>
                </a:lnTo>
                <a:lnTo>
                  <a:pt x="1653002" y="1893048"/>
                </a:lnTo>
                <a:lnTo>
                  <a:pt x="1490989" y="1758734"/>
                </a:lnTo>
                <a:lnTo>
                  <a:pt x="1481530" y="1767390"/>
                </a:lnTo>
                <a:close/>
              </a:path>
              <a:path w="3818254" h="2978784">
                <a:moveTo>
                  <a:pt x="1783631" y="2001343"/>
                </a:moveTo>
                <a:lnTo>
                  <a:pt x="1653002" y="1893048"/>
                </a:lnTo>
                <a:lnTo>
                  <a:pt x="1661835" y="1883874"/>
                </a:lnTo>
                <a:lnTo>
                  <a:pt x="1786082" y="1986878"/>
                </a:lnTo>
                <a:lnTo>
                  <a:pt x="1783631" y="2001343"/>
                </a:lnTo>
                <a:close/>
              </a:path>
              <a:path w="3818254" h="2978784">
                <a:moveTo>
                  <a:pt x="2940353" y="2976796"/>
                </a:moveTo>
                <a:lnTo>
                  <a:pt x="1489225" y="1773769"/>
                </a:lnTo>
                <a:lnTo>
                  <a:pt x="1497330" y="1763992"/>
                </a:lnTo>
                <a:lnTo>
                  <a:pt x="1783631" y="2001343"/>
                </a:lnTo>
                <a:lnTo>
                  <a:pt x="1793857" y="1993324"/>
                </a:lnTo>
                <a:lnTo>
                  <a:pt x="2980256" y="2976884"/>
                </a:lnTo>
                <a:lnTo>
                  <a:pt x="2940353" y="2976796"/>
                </a:lnTo>
                <a:close/>
              </a:path>
              <a:path w="3818254" h="2978784">
                <a:moveTo>
                  <a:pt x="222" y="539342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49"/>
                </a:lnTo>
                <a:lnTo>
                  <a:pt x="222" y="539342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49"/>
                </a:lnTo>
                <a:lnTo>
                  <a:pt x="8327" y="529565"/>
                </a:lnTo>
                <a:lnTo>
                  <a:pt x="280915" y="755548"/>
                </a:lnTo>
                <a:lnTo>
                  <a:pt x="268669" y="761893"/>
                </a:lnTo>
                <a:lnTo>
                  <a:pt x="2940353" y="2976796"/>
                </a:lnTo>
                <a:lnTo>
                  <a:pt x="2900449" y="2976708"/>
                </a:lnTo>
                <a:lnTo>
                  <a:pt x="512646" y="997150"/>
                </a:lnTo>
                <a:lnTo>
                  <a:pt x="505449" y="1007680"/>
                </a:lnTo>
                <a:lnTo>
                  <a:pt x="662817" y="1138143"/>
                </a:lnTo>
                <a:lnTo>
                  <a:pt x="653177" y="1146648"/>
                </a:lnTo>
                <a:lnTo>
                  <a:pt x="782958" y="1254240"/>
                </a:lnTo>
                <a:lnTo>
                  <a:pt x="778932" y="1267399"/>
                </a:lnTo>
                <a:lnTo>
                  <a:pt x="2840594" y="2976577"/>
                </a:lnTo>
                <a:lnTo>
                  <a:pt x="2820642" y="2976533"/>
                </a:lnTo>
                <a:lnTo>
                  <a:pt x="1368572" y="1772725"/>
                </a:lnTo>
                <a:lnTo>
                  <a:pt x="1366122" y="1787190"/>
                </a:lnTo>
                <a:lnTo>
                  <a:pt x="147142" y="776620"/>
                </a:lnTo>
                <a:lnTo>
                  <a:pt x="137481" y="785108"/>
                </a:lnTo>
                <a:lnTo>
                  <a:pt x="820899" y="1351681"/>
                </a:lnTo>
                <a:lnTo>
                  <a:pt x="808754" y="1358110"/>
                </a:lnTo>
                <a:lnTo>
                  <a:pt x="2760787" y="2976402"/>
                </a:lnTo>
                <a:lnTo>
                  <a:pt x="2740835" y="2976358"/>
                </a:lnTo>
                <a:lnTo>
                  <a:pt x="670889" y="1260312"/>
                </a:lnTo>
                <a:lnTo>
                  <a:pt x="666580" y="1273237"/>
                </a:lnTo>
                <a:lnTo>
                  <a:pt x="2720884" y="2976314"/>
                </a:lnTo>
                <a:lnTo>
                  <a:pt x="2700932" y="2976270"/>
                </a:lnTo>
                <a:lnTo>
                  <a:pt x="1395473" y="1894007"/>
                </a:lnTo>
                <a:lnTo>
                  <a:pt x="1380360" y="1897974"/>
                </a:lnTo>
                <a:lnTo>
                  <a:pt x="1376159" y="1894492"/>
                </a:lnTo>
                <a:lnTo>
                  <a:pt x="1367003" y="1903398"/>
                </a:lnTo>
                <a:lnTo>
                  <a:pt x="22726" y="788953"/>
                </a:lnTo>
                <a:lnTo>
                  <a:pt x="22315" y="805109"/>
                </a:lnTo>
                <a:lnTo>
                  <a:pt x="153146" y="913572"/>
                </a:lnTo>
                <a:lnTo>
                  <a:pt x="143776" y="918531"/>
                </a:lnTo>
                <a:lnTo>
                  <a:pt x="138961" y="918309"/>
                </a:lnTo>
                <a:lnTo>
                  <a:pt x="802100" y="1468070"/>
                </a:lnTo>
                <a:lnTo>
                  <a:pt x="796024" y="1479530"/>
                </a:lnTo>
                <a:lnTo>
                  <a:pt x="799262" y="1482215"/>
                </a:lnTo>
                <a:lnTo>
                  <a:pt x="794980" y="1495161"/>
                </a:lnTo>
                <a:lnTo>
                  <a:pt x="2581221" y="2976007"/>
                </a:lnTo>
                <a:lnTo>
                  <a:pt x="2561270" y="2975963"/>
                </a:lnTo>
                <a:lnTo>
                  <a:pt x="48866" y="893108"/>
                </a:lnTo>
                <a:lnTo>
                  <a:pt x="39407" y="901763"/>
                </a:lnTo>
                <a:lnTo>
                  <a:pt x="188619" y="1025464"/>
                </a:lnTo>
                <a:lnTo>
                  <a:pt x="176817" y="1032176"/>
                </a:lnTo>
                <a:lnTo>
                  <a:pt x="165539" y="1039323"/>
                </a:lnTo>
                <a:lnTo>
                  <a:pt x="165276" y="1039106"/>
                </a:lnTo>
                <a:lnTo>
                  <a:pt x="167552" y="1057489"/>
                </a:lnTo>
                <a:lnTo>
                  <a:pt x="302987" y="1169769"/>
                </a:lnTo>
                <a:lnTo>
                  <a:pt x="294882" y="1179546"/>
                </a:lnTo>
                <a:lnTo>
                  <a:pt x="2461511" y="2975744"/>
                </a:lnTo>
                <a:lnTo>
                  <a:pt x="2421607" y="2975657"/>
                </a:lnTo>
                <a:lnTo>
                  <a:pt x="1416139" y="2142094"/>
                </a:lnTo>
                <a:lnTo>
                  <a:pt x="1423908" y="2165032"/>
                </a:lnTo>
                <a:lnTo>
                  <a:pt x="1003989" y="1816907"/>
                </a:lnTo>
                <a:lnTo>
                  <a:pt x="994692" y="1825696"/>
                </a:lnTo>
                <a:lnTo>
                  <a:pt x="201649" y="1168240"/>
                </a:lnTo>
                <a:lnTo>
                  <a:pt x="189484" y="1174652"/>
                </a:lnTo>
                <a:lnTo>
                  <a:pt x="322981" y="1285325"/>
                </a:lnTo>
                <a:lnTo>
                  <a:pt x="316935" y="1296810"/>
                </a:lnTo>
                <a:lnTo>
                  <a:pt x="319016" y="1298534"/>
                </a:lnTo>
                <a:lnTo>
                  <a:pt x="323896" y="1319077"/>
                </a:lnTo>
                <a:lnTo>
                  <a:pt x="976919" y="1860452"/>
                </a:lnTo>
                <a:lnTo>
                  <a:pt x="962755" y="1865206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5"/>
                </a:lnTo>
                <a:lnTo>
                  <a:pt x="621271" y="1618858"/>
                </a:lnTo>
                <a:lnTo>
                  <a:pt x="605000" y="1618107"/>
                </a:lnTo>
                <a:lnTo>
                  <a:pt x="583747" y="1616984"/>
                </a:lnTo>
                <a:lnTo>
                  <a:pt x="571602" y="1623413"/>
                </a:lnTo>
                <a:lnTo>
                  <a:pt x="53186" y="1193631"/>
                </a:lnTo>
                <a:lnTo>
                  <a:pt x="30917" y="1208162"/>
                </a:lnTo>
                <a:lnTo>
                  <a:pt x="57737" y="1230397"/>
                </a:lnTo>
                <a:lnTo>
                  <a:pt x="48460" y="1239203"/>
                </a:lnTo>
                <a:lnTo>
                  <a:pt x="2142283" y="2975043"/>
                </a:lnTo>
                <a:lnTo>
                  <a:pt x="2102379" y="2974955"/>
                </a:lnTo>
                <a:lnTo>
                  <a:pt x="919063" y="1993952"/>
                </a:lnTo>
                <a:lnTo>
                  <a:pt x="918632" y="2010091"/>
                </a:lnTo>
                <a:lnTo>
                  <a:pt x="52762" y="1292260"/>
                </a:lnTo>
                <a:lnTo>
                  <a:pt x="42273" y="1300061"/>
                </a:lnTo>
                <a:lnTo>
                  <a:pt x="53778" y="1326096"/>
                </a:lnTo>
                <a:lnTo>
                  <a:pt x="715304" y="1874520"/>
                </a:lnTo>
                <a:lnTo>
                  <a:pt x="708430" y="1885318"/>
                </a:lnTo>
                <a:lnTo>
                  <a:pt x="1010181" y="2135478"/>
                </a:lnTo>
                <a:lnTo>
                  <a:pt x="997935" y="2141823"/>
                </a:lnTo>
                <a:lnTo>
                  <a:pt x="2002620" y="2974736"/>
                </a:lnTo>
                <a:lnTo>
                  <a:pt x="1942765" y="2974605"/>
                </a:lnTo>
                <a:lnTo>
                  <a:pt x="75314" y="1426433"/>
                </a:lnTo>
                <a:lnTo>
                  <a:pt x="69167" y="1437834"/>
                </a:lnTo>
                <a:lnTo>
                  <a:pt x="614302" y="1889767"/>
                </a:lnTo>
                <a:lnTo>
                  <a:pt x="603793" y="1897552"/>
                </a:lnTo>
                <a:lnTo>
                  <a:pt x="603127" y="1896999"/>
                </a:lnTo>
                <a:lnTo>
                  <a:pt x="595324" y="1907027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69" y="1566080"/>
                </a:lnTo>
                <a:lnTo>
                  <a:pt x="76464" y="1575857"/>
                </a:lnTo>
                <a:lnTo>
                  <a:pt x="76161" y="1575606"/>
                </a:lnTo>
                <a:lnTo>
                  <a:pt x="68722" y="1585936"/>
                </a:lnTo>
                <a:lnTo>
                  <a:pt x="994100" y="2353102"/>
                </a:lnTo>
                <a:lnTo>
                  <a:pt x="981279" y="2358969"/>
                </a:lnTo>
                <a:lnTo>
                  <a:pt x="84913" y="1615855"/>
                </a:lnTo>
                <a:lnTo>
                  <a:pt x="76524" y="1625398"/>
                </a:lnTo>
                <a:lnTo>
                  <a:pt x="79332" y="1627725"/>
                </a:lnTo>
                <a:lnTo>
                  <a:pt x="72700" y="1638724"/>
                </a:lnTo>
                <a:lnTo>
                  <a:pt x="1683392" y="2974035"/>
                </a:lnTo>
                <a:lnTo>
                  <a:pt x="1643489" y="2973947"/>
                </a:lnTo>
                <a:lnTo>
                  <a:pt x="372842" y="1920544"/>
                </a:lnTo>
                <a:lnTo>
                  <a:pt x="369483" y="1934256"/>
                </a:lnTo>
                <a:lnTo>
                  <a:pt x="1623537" y="2973903"/>
                </a:lnTo>
                <a:lnTo>
                  <a:pt x="1543730" y="2973728"/>
                </a:lnTo>
                <a:lnTo>
                  <a:pt x="105148" y="1781102"/>
                </a:lnTo>
                <a:lnTo>
                  <a:pt x="97952" y="1791632"/>
                </a:lnTo>
                <a:lnTo>
                  <a:pt x="398976" y="2041190"/>
                </a:lnTo>
                <a:lnTo>
                  <a:pt x="389537" y="2049862"/>
                </a:lnTo>
                <a:lnTo>
                  <a:pt x="1503826" y="2973640"/>
                </a:lnTo>
                <a:lnTo>
                  <a:pt x="1463923" y="2973553"/>
                </a:lnTo>
                <a:lnTo>
                  <a:pt x="621477" y="2275140"/>
                </a:lnTo>
                <a:lnTo>
                  <a:pt x="619046" y="2289622"/>
                </a:lnTo>
                <a:lnTo>
                  <a:pt x="1443971" y="2973509"/>
                </a:lnTo>
                <a:lnTo>
                  <a:pt x="1384116" y="2973377"/>
                </a:lnTo>
                <a:lnTo>
                  <a:pt x="144981" y="1946099"/>
                </a:lnTo>
                <a:lnTo>
                  <a:pt x="142531" y="1960564"/>
                </a:lnTo>
                <a:lnTo>
                  <a:pt x="1364164" y="2973333"/>
                </a:lnTo>
                <a:lnTo>
                  <a:pt x="1124743" y="2972808"/>
                </a:lnTo>
                <a:lnTo>
                  <a:pt x="315873" y="2302231"/>
                </a:lnTo>
                <a:lnTo>
                  <a:pt x="307162" y="2311506"/>
                </a:lnTo>
                <a:lnTo>
                  <a:pt x="1104791" y="2972764"/>
                </a:lnTo>
                <a:lnTo>
                  <a:pt x="825467" y="2972150"/>
                </a:lnTo>
                <a:lnTo>
                  <a:pt x="66692" y="2343103"/>
                </a:lnTo>
                <a:lnTo>
                  <a:pt x="54466" y="2349465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2345" y="881004"/>
                </a:moveTo>
                <a:lnTo>
                  <a:pt x="276526" y="768406"/>
                </a:lnTo>
                <a:lnTo>
                  <a:pt x="280915" y="755548"/>
                </a:lnTo>
                <a:lnTo>
                  <a:pt x="424590" y="874659"/>
                </a:lnTo>
                <a:lnTo>
                  <a:pt x="412345" y="881004"/>
                </a:lnTo>
                <a:close/>
              </a:path>
              <a:path w="3818254" h="2978784">
                <a:moveTo>
                  <a:pt x="1089704" y="1442555"/>
                </a:moveTo>
                <a:lnTo>
                  <a:pt x="420201" y="887517"/>
                </a:lnTo>
                <a:lnTo>
                  <a:pt x="424590" y="874659"/>
                </a:lnTo>
                <a:lnTo>
                  <a:pt x="1099143" y="1433883"/>
                </a:lnTo>
                <a:lnTo>
                  <a:pt x="1089704" y="1442555"/>
                </a:lnTo>
                <a:close/>
              </a:path>
              <a:path w="3818254" h="2978784">
                <a:moveTo>
                  <a:pt x="1233359" y="1561649"/>
                </a:moveTo>
                <a:lnTo>
                  <a:pt x="1097379" y="1448917"/>
                </a:lnTo>
                <a:lnTo>
                  <a:pt x="1105484" y="1439140"/>
                </a:lnTo>
                <a:lnTo>
                  <a:pt x="1242818" y="1552994"/>
                </a:lnTo>
                <a:lnTo>
                  <a:pt x="1233359" y="1561649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4" y="1568028"/>
                </a:lnTo>
                <a:lnTo>
                  <a:pt x="1249160" y="1558251"/>
                </a:lnTo>
                <a:lnTo>
                  <a:pt x="1373649" y="1661456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8" y="1269676"/>
                </a:lnTo>
                <a:lnTo>
                  <a:pt x="792733" y="1262343"/>
                </a:lnTo>
                <a:lnTo>
                  <a:pt x="794187" y="1263549"/>
                </a:lnTo>
                <a:lnTo>
                  <a:pt x="796173" y="1248699"/>
                </a:lnTo>
                <a:lnTo>
                  <a:pt x="508397" y="1010125"/>
                </a:lnTo>
                <a:lnTo>
                  <a:pt x="518038" y="1001620"/>
                </a:lnTo>
                <a:lnTo>
                  <a:pt x="2900449" y="2976708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6" y="1256668"/>
                </a:moveTo>
                <a:lnTo>
                  <a:pt x="657034" y="1149846"/>
                </a:lnTo>
                <a:lnTo>
                  <a:pt x="667422" y="1141961"/>
                </a:lnTo>
                <a:lnTo>
                  <a:pt x="796173" y="1248699"/>
                </a:lnTo>
                <a:lnTo>
                  <a:pt x="785886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0" y="1364556"/>
                </a:lnTo>
                <a:lnTo>
                  <a:pt x="820899" y="1351681"/>
                </a:lnTo>
                <a:lnTo>
                  <a:pt x="1098920" y="1582168"/>
                </a:lnTo>
                <a:lnTo>
                  <a:pt x="1103289" y="1569294"/>
                </a:lnTo>
                <a:lnTo>
                  <a:pt x="1366122" y="1787190"/>
                </a:lnTo>
                <a:lnTo>
                  <a:pt x="1376348" y="1779171"/>
                </a:lnTo>
                <a:lnTo>
                  <a:pt x="2820642" y="2976533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6"/>
                </a:moveTo>
                <a:lnTo>
                  <a:pt x="142873" y="789578"/>
                </a:lnTo>
                <a:lnTo>
                  <a:pt x="151726" y="780421"/>
                </a:lnTo>
                <a:lnTo>
                  <a:pt x="276740" y="884061"/>
                </a:lnTo>
                <a:lnTo>
                  <a:pt x="267282" y="892716"/>
                </a:lnTo>
                <a:close/>
              </a:path>
              <a:path w="3818254" h="2978784">
                <a:moveTo>
                  <a:pt x="951023" y="1459558"/>
                </a:moveTo>
                <a:lnTo>
                  <a:pt x="274976" y="899096"/>
                </a:lnTo>
                <a:lnTo>
                  <a:pt x="283082" y="889319"/>
                </a:lnTo>
                <a:lnTo>
                  <a:pt x="956826" y="1447872"/>
                </a:lnTo>
                <a:lnTo>
                  <a:pt x="951023" y="1459558"/>
                </a:lnTo>
                <a:close/>
              </a:path>
              <a:path w="3818254" h="2978784">
                <a:moveTo>
                  <a:pt x="1096799" y="1580410"/>
                </a:moveTo>
                <a:lnTo>
                  <a:pt x="964454" y="1470692"/>
                </a:lnTo>
                <a:lnTo>
                  <a:pt x="970620" y="1459308"/>
                </a:lnTo>
                <a:lnTo>
                  <a:pt x="1099250" y="1565945"/>
                </a:lnTo>
                <a:lnTo>
                  <a:pt x="1096799" y="1580410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0" y="1273237"/>
                </a:lnTo>
                <a:lnTo>
                  <a:pt x="678745" y="1266825"/>
                </a:lnTo>
                <a:lnTo>
                  <a:pt x="2740835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2" y="1920408"/>
                </a:lnTo>
                <a:lnTo>
                  <a:pt x="1396617" y="1911452"/>
                </a:lnTo>
                <a:lnTo>
                  <a:pt x="1392518" y="1908054"/>
                </a:lnTo>
                <a:lnTo>
                  <a:pt x="1395473" y="1894007"/>
                </a:lnTo>
                <a:lnTo>
                  <a:pt x="2700932" y="2976270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6" y="913572"/>
                </a:moveTo>
                <a:lnTo>
                  <a:pt x="22315" y="805109"/>
                </a:lnTo>
                <a:lnTo>
                  <a:pt x="30421" y="795332"/>
                </a:lnTo>
                <a:lnTo>
                  <a:pt x="174258" y="914577"/>
                </a:lnTo>
                <a:lnTo>
                  <a:pt x="153146" y="913572"/>
                </a:lnTo>
                <a:close/>
              </a:path>
              <a:path w="3818254" h="2978784">
                <a:moveTo>
                  <a:pt x="268560" y="1025750"/>
                </a:moveTo>
                <a:lnTo>
                  <a:pt x="141001" y="920000"/>
                </a:lnTo>
                <a:lnTo>
                  <a:pt x="143776" y="918531"/>
                </a:lnTo>
                <a:lnTo>
                  <a:pt x="160033" y="919281"/>
                </a:lnTo>
                <a:lnTo>
                  <a:pt x="174258" y="914577"/>
                </a:lnTo>
                <a:lnTo>
                  <a:pt x="311067" y="1027996"/>
                </a:lnTo>
                <a:lnTo>
                  <a:pt x="308636" y="1042478"/>
                </a:lnTo>
                <a:lnTo>
                  <a:pt x="278221" y="1017263"/>
                </a:lnTo>
                <a:lnTo>
                  <a:pt x="268560" y="1025750"/>
                </a:lnTo>
                <a:close/>
              </a:path>
              <a:path w="3818254" h="2978784">
                <a:moveTo>
                  <a:pt x="820069" y="1466470"/>
                </a:moveTo>
                <a:lnTo>
                  <a:pt x="308636" y="1042478"/>
                </a:lnTo>
                <a:lnTo>
                  <a:pt x="317428" y="1033270"/>
                </a:lnTo>
                <a:lnTo>
                  <a:pt x="832390" y="1460188"/>
                </a:lnTo>
                <a:lnTo>
                  <a:pt x="820069" y="1466470"/>
                </a:lnTo>
                <a:close/>
              </a:path>
              <a:path w="3818254" h="2978784">
                <a:moveTo>
                  <a:pt x="948767" y="1589662"/>
                </a:moveTo>
                <a:lnTo>
                  <a:pt x="824221" y="1486410"/>
                </a:lnTo>
                <a:lnTo>
                  <a:pt x="835473" y="1479241"/>
                </a:lnTo>
                <a:lnTo>
                  <a:pt x="835696" y="1479425"/>
                </a:lnTo>
                <a:lnTo>
                  <a:pt x="833339" y="1460975"/>
                </a:lnTo>
                <a:lnTo>
                  <a:pt x="984064" y="1585930"/>
                </a:lnTo>
                <a:lnTo>
                  <a:pt x="962952" y="1584924"/>
                </a:lnTo>
                <a:lnTo>
                  <a:pt x="948767" y="1589662"/>
                </a:lnTo>
                <a:close/>
              </a:path>
              <a:path w="3818254" h="2978784">
                <a:moveTo>
                  <a:pt x="2581221" y="2976007"/>
                </a:moveTo>
                <a:lnTo>
                  <a:pt x="794980" y="1495161"/>
                </a:lnTo>
                <a:lnTo>
                  <a:pt x="808163" y="1489594"/>
                </a:lnTo>
                <a:lnTo>
                  <a:pt x="820567" y="1483380"/>
                </a:lnTo>
                <a:lnTo>
                  <a:pt x="948767" y="1589662"/>
                </a:lnTo>
                <a:lnTo>
                  <a:pt x="969859" y="1590651"/>
                </a:lnTo>
                <a:lnTo>
                  <a:pt x="984064" y="1585930"/>
                </a:lnTo>
                <a:lnTo>
                  <a:pt x="1371547" y="1907165"/>
                </a:lnTo>
                <a:lnTo>
                  <a:pt x="1367622" y="1920408"/>
                </a:lnTo>
                <a:lnTo>
                  <a:pt x="2641077" y="2976139"/>
                </a:lnTo>
                <a:lnTo>
                  <a:pt x="2581221" y="2976007"/>
                </a:lnTo>
                <a:close/>
              </a:path>
              <a:path w="3818254" h="2978784">
                <a:moveTo>
                  <a:pt x="804606" y="1470148"/>
                </a:moveTo>
                <a:lnTo>
                  <a:pt x="272418" y="1028948"/>
                </a:lnTo>
                <a:lnTo>
                  <a:pt x="282805" y="1021063"/>
                </a:lnTo>
                <a:lnTo>
                  <a:pt x="816138" y="1463212"/>
                </a:lnTo>
                <a:lnTo>
                  <a:pt x="804606" y="1470148"/>
                </a:lnTo>
                <a:close/>
              </a:path>
              <a:path w="3818254" h="2978784">
                <a:moveTo>
                  <a:pt x="141001" y="920000"/>
                </a:moveTo>
                <a:lnTo>
                  <a:pt x="138961" y="918309"/>
                </a:lnTo>
                <a:lnTo>
                  <a:pt x="143776" y="918531"/>
                </a:lnTo>
                <a:lnTo>
                  <a:pt x="141001" y="920000"/>
                </a:lnTo>
                <a:close/>
              </a:path>
              <a:path w="3818254" h="2978784">
                <a:moveTo>
                  <a:pt x="192971" y="1029072"/>
                </a:moveTo>
                <a:lnTo>
                  <a:pt x="47102" y="908142"/>
                </a:lnTo>
                <a:lnTo>
                  <a:pt x="55208" y="898365"/>
                </a:lnTo>
                <a:lnTo>
                  <a:pt x="206214" y="1023554"/>
                </a:lnTo>
                <a:lnTo>
                  <a:pt x="192971" y="1029072"/>
                </a:lnTo>
                <a:close/>
              </a:path>
              <a:path w="3818254" h="2978784">
                <a:moveTo>
                  <a:pt x="1397782" y="2027895"/>
                </a:moveTo>
                <a:lnTo>
                  <a:pt x="205076" y="1039108"/>
                </a:lnTo>
                <a:lnTo>
                  <a:pt x="209984" y="1026679"/>
                </a:lnTo>
                <a:lnTo>
                  <a:pt x="1407240" y="2019239"/>
                </a:lnTo>
                <a:lnTo>
                  <a:pt x="1397782" y="2027895"/>
                </a:lnTo>
                <a:close/>
              </a:path>
              <a:path w="3818254" h="2978784">
                <a:moveTo>
                  <a:pt x="2461511" y="2975744"/>
                </a:moveTo>
                <a:lnTo>
                  <a:pt x="431125" y="1292496"/>
                </a:lnTo>
                <a:lnTo>
                  <a:pt x="440018" y="1283371"/>
                </a:lnTo>
                <a:lnTo>
                  <a:pt x="697701" y="1496998"/>
                </a:lnTo>
                <a:lnTo>
                  <a:pt x="709846" y="1490570"/>
                </a:lnTo>
                <a:lnTo>
                  <a:pt x="184801" y="1055292"/>
                </a:lnTo>
                <a:lnTo>
                  <a:pt x="196393" y="1048405"/>
                </a:lnTo>
                <a:lnTo>
                  <a:pt x="849873" y="1590159"/>
                </a:lnTo>
                <a:lnTo>
                  <a:pt x="854262" y="1577301"/>
                </a:lnTo>
                <a:lnTo>
                  <a:pt x="1405476" y="2034274"/>
                </a:lnTo>
                <a:lnTo>
                  <a:pt x="1413582" y="2024497"/>
                </a:lnTo>
                <a:lnTo>
                  <a:pt x="2561270" y="2975963"/>
                </a:lnTo>
                <a:lnTo>
                  <a:pt x="2461511" y="2975744"/>
                </a:lnTo>
                <a:close/>
              </a:path>
              <a:path w="3818254" h="2978784">
                <a:moveTo>
                  <a:pt x="842097" y="1583713"/>
                </a:moveTo>
                <a:lnTo>
                  <a:pt x="199152" y="1050693"/>
                </a:lnTo>
                <a:lnTo>
                  <a:pt x="207078" y="1040767"/>
                </a:lnTo>
                <a:lnTo>
                  <a:pt x="854262" y="1577301"/>
                </a:lnTo>
                <a:lnTo>
                  <a:pt x="842097" y="1583713"/>
                </a:lnTo>
                <a:close/>
              </a:path>
              <a:path w="3818254" h="2978784">
                <a:moveTo>
                  <a:pt x="302664" y="1169501"/>
                </a:moveTo>
                <a:lnTo>
                  <a:pt x="167552" y="1057489"/>
                </a:lnTo>
                <a:lnTo>
                  <a:pt x="176586" y="1048482"/>
                </a:lnTo>
                <a:lnTo>
                  <a:pt x="311436" y="1160276"/>
                </a:lnTo>
                <a:lnTo>
                  <a:pt x="302664" y="1169501"/>
                </a:lnTo>
                <a:close/>
              </a:path>
              <a:path w="3818254" h="2978784">
                <a:moveTo>
                  <a:pt x="687967" y="1488928"/>
                </a:moveTo>
                <a:lnTo>
                  <a:pt x="311813" y="1177086"/>
                </a:lnTo>
                <a:lnTo>
                  <a:pt x="317394" y="1165216"/>
                </a:lnTo>
                <a:lnTo>
                  <a:pt x="694113" y="1477527"/>
                </a:lnTo>
                <a:lnTo>
                  <a:pt x="687967" y="1488928"/>
                </a:lnTo>
                <a:close/>
              </a:path>
              <a:path w="3818254" h="2978784">
                <a:moveTo>
                  <a:pt x="425753" y="1288042"/>
                </a:moveTo>
                <a:lnTo>
                  <a:pt x="300092" y="1183866"/>
                </a:lnTo>
                <a:lnTo>
                  <a:pt x="313449" y="1178442"/>
                </a:lnTo>
                <a:lnTo>
                  <a:pt x="435414" y="1279554"/>
                </a:lnTo>
                <a:lnTo>
                  <a:pt x="425753" y="1288042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5" y="1865206"/>
                </a:lnTo>
                <a:lnTo>
                  <a:pt x="983847" y="1866195"/>
                </a:lnTo>
                <a:lnTo>
                  <a:pt x="998051" y="1861474"/>
                </a:lnTo>
                <a:lnTo>
                  <a:pt x="840319" y="1730710"/>
                </a:lnTo>
                <a:lnTo>
                  <a:pt x="856241" y="1727412"/>
                </a:lnTo>
                <a:lnTo>
                  <a:pt x="859863" y="1713918"/>
                </a:lnTo>
                <a:lnTo>
                  <a:pt x="1001034" y="1830953"/>
                </a:lnTo>
                <a:lnTo>
                  <a:pt x="1009139" y="1821176"/>
                </a:lnTo>
                <a:lnTo>
                  <a:pt x="1423908" y="2165032"/>
                </a:lnTo>
                <a:lnTo>
                  <a:pt x="1448494" y="2168917"/>
                </a:lnTo>
                <a:lnTo>
                  <a:pt x="2421607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19" y="1860452"/>
                </a:moveTo>
                <a:lnTo>
                  <a:pt x="323896" y="1319077"/>
                </a:lnTo>
                <a:lnTo>
                  <a:pt x="333927" y="1294399"/>
                </a:lnTo>
                <a:lnTo>
                  <a:pt x="197260" y="1181098"/>
                </a:lnTo>
                <a:lnTo>
                  <a:pt x="201649" y="1168240"/>
                </a:lnTo>
                <a:lnTo>
                  <a:pt x="850613" y="1706250"/>
                </a:lnTo>
                <a:lnTo>
                  <a:pt x="838872" y="1713013"/>
                </a:lnTo>
                <a:lnTo>
                  <a:pt x="831413" y="1723326"/>
                </a:lnTo>
                <a:lnTo>
                  <a:pt x="998051" y="1861474"/>
                </a:lnTo>
                <a:lnTo>
                  <a:pt x="976919" y="1860452"/>
                </a:lnTo>
                <a:close/>
              </a:path>
              <a:path w="3818254" h="2978784">
                <a:moveTo>
                  <a:pt x="621271" y="1618858"/>
                </a:moveTo>
                <a:lnTo>
                  <a:pt x="624052" y="1617405"/>
                </a:lnTo>
                <a:lnTo>
                  <a:pt x="626071" y="1619079"/>
                </a:lnTo>
                <a:lnTo>
                  <a:pt x="621271" y="1618858"/>
                </a:lnTo>
                <a:close/>
              </a:path>
              <a:path w="3818254" h="2978784">
                <a:moveTo>
                  <a:pt x="697047" y="1760404"/>
                </a:moveTo>
                <a:lnTo>
                  <a:pt x="30917" y="1208162"/>
                </a:lnTo>
                <a:lnTo>
                  <a:pt x="51988" y="1209134"/>
                </a:lnTo>
                <a:lnTo>
                  <a:pt x="64173" y="1202739"/>
                </a:lnTo>
                <a:lnTo>
                  <a:pt x="582548" y="1632487"/>
                </a:lnTo>
                <a:lnTo>
                  <a:pt x="611846" y="1623783"/>
                </a:lnTo>
                <a:lnTo>
                  <a:pt x="621271" y="1618858"/>
                </a:lnTo>
                <a:lnTo>
                  <a:pt x="626071" y="1619079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6" y="1751782"/>
                </a:lnTo>
                <a:lnTo>
                  <a:pt x="697047" y="1760404"/>
                </a:lnTo>
                <a:close/>
              </a:path>
              <a:path w="3818254" h="2978784">
                <a:moveTo>
                  <a:pt x="840722" y="1879515"/>
                </a:moveTo>
                <a:lnTo>
                  <a:pt x="700864" y="1763568"/>
                </a:lnTo>
                <a:lnTo>
                  <a:pt x="713009" y="1757140"/>
                </a:lnTo>
                <a:lnTo>
                  <a:pt x="850221" y="1870893"/>
                </a:lnTo>
                <a:lnTo>
                  <a:pt x="840722" y="1879515"/>
                </a:lnTo>
                <a:close/>
              </a:path>
              <a:path w="3818254" h="2978784">
                <a:moveTo>
                  <a:pt x="981772" y="1996449"/>
                </a:moveTo>
                <a:lnTo>
                  <a:pt x="844539" y="1882679"/>
                </a:lnTo>
                <a:lnTo>
                  <a:pt x="856684" y="1876251"/>
                </a:lnTo>
                <a:lnTo>
                  <a:pt x="994483" y="1990490"/>
                </a:lnTo>
                <a:lnTo>
                  <a:pt x="981772" y="1996449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1" y="2011651"/>
                </a:lnTo>
                <a:lnTo>
                  <a:pt x="993002" y="2005759"/>
                </a:lnTo>
                <a:lnTo>
                  <a:pt x="993506" y="2006177"/>
                </a:lnTo>
                <a:lnTo>
                  <a:pt x="998825" y="1994090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0" y="2008186"/>
                </a:moveTo>
                <a:lnTo>
                  <a:pt x="54782" y="1244444"/>
                </a:lnTo>
                <a:lnTo>
                  <a:pt x="62887" y="1234667"/>
                </a:lnTo>
                <a:lnTo>
                  <a:pt x="981288" y="1996048"/>
                </a:lnTo>
                <a:lnTo>
                  <a:pt x="976030" y="2008186"/>
                </a:lnTo>
                <a:close/>
              </a:path>
              <a:path w="3818254" h="2978784">
                <a:moveTo>
                  <a:pt x="2062476" y="2974868"/>
                </a:moveTo>
                <a:lnTo>
                  <a:pt x="612128" y="1772487"/>
                </a:lnTo>
                <a:lnTo>
                  <a:pt x="617770" y="1760668"/>
                </a:lnTo>
                <a:lnTo>
                  <a:pt x="918632" y="2010091"/>
                </a:lnTo>
                <a:lnTo>
                  <a:pt x="926738" y="2000314"/>
                </a:lnTo>
                <a:lnTo>
                  <a:pt x="2102379" y="2974955"/>
                </a:lnTo>
                <a:lnTo>
                  <a:pt x="2062476" y="2974868"/>
                </a:lnTo>
                <a:close/>
              </a:path>
              <a:path w="3818254" h="2978784">
                <a:moveTo>
                  <a:pt x="2002620" y="2974736"/>
                </a:moveTo>
                <a:lnTo>
                  <a:pt x="1120668" y="2243572"/>
                </a:lnTo>
                <a:lnTo>
                  <a:pt x="1126652" y="2232036"/>
                </a:lnTo>
                <a:lnTo>
                  <a:pt x="708430" y="1885318"/>
                </a:lnTo>
                <a:lnTo>
                  <a:pt x="718838" y="1877450"/>
                </a:lnTo>
                <a:lnTo>
                  <a:pt x="66744" y="1336845"/>
                </a:lnTo>
                <a:lnTo>
                  <a:pt x="68690" y="1321961"/>
                </a:lnTo>
                <a:lnTo>
                  <a:pt x="67222" y="1304248"/>
                </a:lnTo>
                <a:lnTo>
                  <a:pt x="586950" y="1735118"/>
                </a:lnTo>
                <a:lnTo>
                  <a:pt x="577653" y="1743907"/>
                </a:lnTo>
                <a:lnTo>
                  <a:pt x="2062476" y="2974868"/>
                </a:lnTo>
                <a:lnTo>
                  <a:pt x="2002620" y="2974736"/>
                </a:lnTo>
                <a:close/>
              </a:path>
              <a:path w="3818254" h="2978784">
                <a:moveTo>
                  <a:pt x="605665" y="1767130"/>
                </a:moveTo>
                <a:lnTo>
                  <a:pt x="583995" y="1749164"/>
                </a:lnTo>
                <a:lnTo>
                  <a:pt x="592100" y="1739387"/>
                </a:lnTo>
                <a:lnTo>
                  <a:pt x="616518" y="1759630"/>
                </a:lnTo>
                <a:lnTo>
                  <a:pt x="605665" y="1767130"/>
                </a:lnTo>
                <a:close/>
              </a:path>
              <a:path w="3818254" h="2978784">
                <a:moveTo>
                  <a:pt x="1107177" y="2232387"/>
                </a:moveTo>
                <a:lnTo>
                  <a:pt x="1003065" y="2146076"/>
                </a:lnTo>
                <a:lnTo>
                  <a:pt x="1013897" y="2138559"/>
                </a:lnTo>
                <a:lnTo>
                  <a:pt x="1113222" y="2220902"/>
                </a:lnTo>
                <a:lnTo>
                  <a:pt x="1107177" y="2232387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4" y="1915550"/>
                </a:lnTo>
                <a:lnTo>
                  <a:pt x="612256" y="1904567"/>
                </a:lnTo>
                <a:lnTo>
                  <a:pt x="609751" y="1902491"/>
                </a:lnTo>
                <a:lnTo>
                  <a:pt x="615675" y="1890905"/>
                </a:lnTo>
                <a:lnTo>
                  <a:pt x="82941" y="1449253"/>
                </a:lnTo>
                <a:lnTo>
                  <a:pt x="88744" y="1437567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3" y="2242338"/>
                </a:moveTo>
                <a:lnTo>
                  <a:pt x="86986" y="1584581"/>
                </a:lnTo>
                <a:lnTo>
                  <a:pt x="89841" y="1570450"/>
                </a:lnTo>
                <a:lnTo>
                  <a:pt x="880803" y="2226182"/>
                </a:lnTo>
                <a:lnTo>
                  <a:pt x="880393" y="2242338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7" y="2383530"/>
                </a:lnTo>
                <a:lnTo>
                  <a:pt x="1003273" y="2377202"/>
                </a:lnTo>
                <a:lnTo>
                  <a:pt x="1007474" y="2380685"/>
                </a:lnTo>
                <a:lnTo>
                  <a:pt x="1006922" y="2347234"/>
                </a:lnTo>
                <a:lnTo>
                  <a:pt x="880393" y="2242338"/>
                </a:lnTo>
                <a:lnTo>
                  <a:pt x="888498" y="2232561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0" y="1802593"/>
                </a:moveTo>
                <a:lnTo>
                  <a:pt x="74660" y="1590858"/>
                </a:lnTo>
                <a:lnTo>
                  <a:pt x="85310" y="1583191"/>
                </a:lnTo>
                <a:lnTo>
                  <a:pt x="342225" y="1796181"/>
                </a:lnTo>
                <a:lnTo>
                  <a:pt x="330060" y="1802593"/>
                </a:lnTo>
                <a:close/>
              </a:path>
              <a:path w="3818254" h="2978784">
                <a:moveTo>
                  <a:pt x="605718" y="2031121"/>
                </a:moveTo>
                <a:lnTo>
                  <a:pt x="337836" y="1809039"/>
                </a:lnTo>
                <a:lnTo>
                  <a:pt x="342225" y="1796181"/>
                </a:lnTo>
                <a:lnTo>
                  <a:pt x="614450" y="2021863"/>
                </a:lnTo>
                <a:lnTo>
                  <a:pt x="605718" y="2031121"/>
                </a:lnTo>
                <a:close/>
              </a:path>
              <a:path w="3818254" h="2978784">
                <a:moveTo>
                  <a:pt x="994100" y="2353102"/>
                </a:moveTo>
                <a:lnTo>
                  <a:pt x="608020" y="2033030"/>
                </a:lnTo>
                <a:lnTo>
                  <a:pt x="618428" y="2025162"/>
                </a:lnTo>
                <a:lnTo>
                  <a:pt x="1006922" y="2347234"/>
                </a:lnTo>
                <a:lnTo>
                  <a:pt x="994100" y="2353102"/>
                </a:lnTo>
                <a:close/>
              </a:path>
              <a:path w="3818254" h="2978784">
                <a:moveTo>
                  <a:pt x="1683392" y="2974035"/>
                </a:moveTo>
                <a:lnTo>
                  <a:pt x="72700" y="1638724"/>
                </a:lnTo>
                <a:lnTo>
                  <a:pt x="88925" y="1635678"/>
                </a:lnTo>
                <a:lnTo>
                  <a:pt x="92486" y="1622134"/>
                </a:lnTo>
                <a:lnTo>
                  <a:pt x="729292" y="2150064"/>
                </a:lnTo>
                <a:lnTo>
                  <a:pt x="722438" y="2160879"/>
                </a:lnTo>
                <a:lnTo>
                  <a:pt x="1703344" y="2974079"/>
                </a:lnTo>
                <a:lnTo>
                  <a:pt x="1683392" y="2974035"/>
                </a:lnTo>
                <a:close/>
              </a:path>
              <a:path w="3818254" h="2978784">
                <a:moveTo>
                  <a:pt x="981333" y="2375510"/>
                </a:moveTo>
                <a:lnTo>
                  <a:pt x="722438" y="2160879"/>
                </a:lnTo>
                <a:lnTo>
                  <a:pt x="732826" y="2152994"/>
                </a:lnTo>
                <a:lnTo>
                  <a:pt x="983965" y="2361196"/>
                </a:lnTo>
                <a:lnTo>
                  <a:pt x="981333" y="2375510"/>
                </a:lnTo>
                <a:close/>
              </a:path>
              <a:path w="3818254" h="2978784">
                <a:moveTo>
                  <a:pt x="1623537" y="2973903"/>
                </a:moveTo>
                <a:lnTo>
                  <a:pt x="375198" y="1938994"/>
                </a:lnTo>
                <a:lnTo>
                  <a:pt x="385546" y="1931076"/>
                </a:lnTo>
                <a:lnTo>
                  <a:pt x="1643489" y="2973947"/>
                </a:lnTo>
                <a:lnTo>
                  <a:pt x="1623537" y="2973903"/>
                </a:lnTo>
                <a:close/>
              </a:path>
              <a:path w="3818254" h="2978784">
                <a:moveTo>
                  <a:pt x="244455" y="1913088"/>
                </a:moveTo>
                <a:lnTo>
                  <a:pt x="100900" y="1794077"/>
                </a:lnTo>
                <a:lnTo>
                  <a:pt x="111288" y="1786192"/>
                </a:lnTo>
                <a:lnTo>
                  <a:pt x="250258" y="1901402"/>
                </a:lnTo>
                <a:lnTo>
                  <a:pt x="244455" y="1913088"/>
                </a:lnTo>
                <a:close/>
              </a:path>
              <a:path w="3818254" h="2978784">
                <a:moveTo>
                  <a:pt x="1503826" y="2973640"/>
                </a:moveTo>
                <a:lnTo>
                  <a:pt x="397292" y="2056291"/>
                </a:lnTo>
                <a:lnTo>
                  <a:pt x="402934" y="2044472"/>
                </a:lnTo>
                <a:lnTo>
                  <a:pt x="260026" y="1925997"/>
                </a:lnTo>
                <a:lnTo>
                  <a:pt x="266011" y="1914462"/>
                </a:lnTo>
                <a:lnTo>
                  <a:pt x="1543730" y="2973728"/>
                </a:lnTo>
                <a:lnTo>
                  <a:pt x="1503826" y="2973640"/>
                </a:lnTo>
                <a:close/>
              </a:path>
              <a:path w="3818254" h="2978784">
                <a:moveTo>
                  <a:pt x="735881" y="2386481"/>
                </a:moveTo>
                <a:lnTo>
                  <a:pt x="619046" y="2289622"/>
                </a:lnTo>
                <a:lnTo>
                  <a:pt x="629252" y="2281586"/>
                </a:lnTo>
                <a:lnTo>
                  <a:pt x="739139" y="2372686"/>
                </a:lnTo>
                <a:lnTo>
                  <a:pt x="735881" y="2386481"/>
                </a:lnTo>
                <a:close/>
              </a:path>
              <a:path w="3818254" h="2978784">
                <a:moveTo>
                  <a:pt x="881314" y="2507049"/>
                </a:moveTo>
                <a:lnTo>
                  <a:pt x="748584" y="2397013"/>
                </a:lnTo>
                <a:lnTo>
                  <a:pt x="759618" y="2389664"/>
                </a:lnTo>
                <a:lnTo>
                  <a:pt x="881724" y="2490893"/>
                </a:lnTo>
                <a:lnTo>
                  <a:pt x="881314" y="2507049"/>
                </a:lnTo>
                <a:close/>
              </a:path>
              <a:path w="3818254" h="2978784">
                <a:moveTo>
                  <a:pt x="1443971" y="2973509"/>
                </a:moveTo>
                <a:lnTo>
                  <a:pt x="881314" y="2507049"/>
                </a:lnTo>
                <a:lnTo>
                  <a:pt x="889419" y="2497272"/>
                </a:lnTo>
                <a:lnTo>
                  <a:pt x="1463923" y="2973553"/>
                </a:lnTo>
                <a:lnTo>
                  <a:pt x="1443971" y="2973509"/>
                </a:lnTo>
                <a:close/>
              </a:path>
              <a:path w="3818254" h="2978784">
                <a:moveTo>
                  <a:pt x="1364164" y="2973333"/>
                </a:moveTo>
                <a:lnTo>
                  <a:pt x="142531" y="1960564"/>
                </a:lnTo>
                <a:lnTo>
                  <a:pt x="152050" y="1951959"/>
                </a:lnTo>
                <a:lnTo>
                  <a:pt x="1384116" y="2973377"/>
                </a:lnTo>
                <a:lnTo>
                  <a:pt x="1364164" y="2973333"/>
                </a:lnTo>
                <a:close/>
              </a:path>
              <a:path w="3818254" h="2978784">
                <a:moveTo>
                  <a:pt x="437771" y="2419784"/>
                </a:moveTo>
                <a:lnTo>
                  <a:pt x="310999" y="2314687"/>
                </a:lnTo>
                <a:lnTo>
                  <a:pt x="319852" y="2305529"/>
                </a:lnTo>
                <a:lnTo>
                  <a:pt x="446482" y="2410509"/>
                </a:lnTo>
                <a:lnTo>
                  <a:pt x="437771" y="2419784"/>
                </a:lnTo>
                <a:close/>
              </a:path>
              <a:path w="3818254" h="2978784">
                <a:moveTo>
                  <a:pt x="1104791" y="2972764"/>
                </a:moveTo>
                <a:lnTo>
                  <a:pt x="441608" y="2422965"/>
                </a:lnTo>
                <a:lnTo>
                  <a:pt x="450461" y="2413808"/>
                </a:lnTo>
                <a:lnTo>
                  <a:pt x="1124743" y="2972808"/>
                </a:lnTo>
                <a:lnTo>
                  <a:pt x="1104791" y="2972764"/>
                </a:lnTo>
                <a:close/>
              </a:path>
              <a:path w="3818254" h="2978784">
                <a:moveTo>
                  <a:pt x="190912" y="2462582"/>
                </a:moveTo>
                <a:lnTo>
                  <a:pt x="60969" y="2354856"/>
                </a:lnTo>
                <a:lnTo>
                  <a:pt x="70408" y="2346184"/>
                </a:lnTo>
                <a:lnTo>
                  <a:pt x="191322" y="2446426"/>
                </a:lnTo>
                <a:lnTo>
                  <a:pt x="190912" y="2462582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2" y="2462582"/>
                </a:lnTo>
                <a:lnTo>
                  <a:pt x="199017" y="2452805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2EA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67572" y="228715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32630" y="471659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19930" y="4800582"/>
            <a:ext cx="3663315" cy="24666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100"/>
              </a:spcBef>
            </a:pPr>
            <a:r>
              <a:rPr sz="2800" spc="190" dirty="0">
                <a:solidFill>
                  <a:srgbClr val="FFFFFF"/>
                </a:solidFill>
                <a:latin typeface="Futura Bk BT"/>
                <a:cs typeface="Calibri"/>
              </a:rPr>
              <a:t>is </a:t>
            </a:r>
            <a:r>
              <a:rPr sz="2800" spc="225" dirty="0">
                <a:solidFill>
                  <a:srgbClr val="FFFFFF"/>
                </a:solidFill>
                <a:latin typeface="Futura Bk BT"/>
                <a:cs typeface="Calibri"/>
              </a:rPr>
              <a:t>skeptical </a:t>
            </a:r>
            <a:r>
              <a:rPr sz="2800" spc="150" dirty="0">
                <a:solidFill>
                  <a:srgbClr val="FFFFFF"/>
                </a:solidFill>
                <a:latin typeface="Futura Bk BT"/>
                <a:cs typeface="Calibri"/>
              </a:rPr>
              <a:t>of  </a:t>
            </a:r>
            <a:r>
              <a:rPr sz="2800" spc="210" dirty="0">
                <a:solidFill>
                  <a:srgbClr val="FFFFFF"/>
                </a:solidFill>
                <a:latin typeface="Futura Bk BT"/>
                <a:cs typeface="Calibri"/>
              </a:rPr>
              <a:t>unsolicited  </a:t>
            </a:r>
            <a:r>
              <a:rPr sz="2800" spc="215" dirty="0">
                <a:solidFill>
                  <a:srgbClr val="FFFFFF"/>
                </a:solidFill>
                <a:latin typeface="Futura Bk BT"/>
                <a:cs typeface="Calibri"/>
              </a:rPr>
              <a:t>investment </a:t>
            </a:r>
            <a:r>
              <a:rPr sz="2800" spc="185" dirty="0">
                <a:solidFill>
                  <a:srgbClr val="FFFFFF"/>
                </a:solidFill>
                <a:latin typeface="Futura Bk BT"/>
                <a:cs typeface="Calibri"/>
              </a:rPr>
              <a:t>offers  </a:t>
            </a:r>
            <a:r>
              <a:rPr sz="2800" spc="180" dirty="0">
                <a:solidFill>
                  <a:srgbClr val="FFFFFF"/>
                </a:solidFill>
                <a:latin typeface="Futura Bk BT"/>
                <a:cs typeface="Calibri"/>
              </a:rPr>
              <a:t>through </a:t>
            </a:r>
            <a:r>
              <a:rPr sz="2800" spc="220" dirty="0">
                <a:solidFill>
                  <a:srgbClr val="FFFFFF"/>
                </a:solidFill>
                <a:latin typeface="Futura Bk BT"/>
                <a:cs typeface="Calibri"/>
              </a:rPr>
              <a:t>social</a:t>
            </a:r>
            <a:r>
              <a:rPr sz="2800" spc="185" dirty="0">
                <a:solidFill>
                  <a:srgbClr val="FFFFFF"/>
                </a:solidFill>
                <a:latin typeface="Futura Bk BT"/>
                <a:cs typeface="Calibri"/>
              </a:rPr>
              <a:t> </a:t>
            </a:r>
            <a:r>
              <a:rPr sz="2800" spc="170" dirty="0">
                <a:solidFill>
                  <a:srgbClr val="FFFFFF"/>
                </a:solidFill>
                <a:latin typeface="Futura Bk BT"/>
                <a:cs typeface="Calibri"/>
              </a:rPr>
              <a:t>media.</a:t>
            </a:r>
            <a:endParaRPr sz="2800" dirty="0">
              <a:latin typeface="Futura Bk BT"/>
              <a:cs typeface="Calibr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28055" y="2709575"/>
            <a:ext cx="3343260" cy="190308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0" y="0"/>
            <a:ext cx="7461704" cy="8571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32340" y="573145"/>
            <a:ext cx="5601949" cy="94306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12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90" y="2217973"/>
                </a:lnTo>
                <a:lnTo>
                  <a:pt x="2896229" y="2214359"/>
                </a:lnTo>
                <a:lnTo>
                  <a:pt x="2940337" y="2217932"/>
                </a:lnTo>
                <a:lnTo>
                  <a:pt x="2998585" y="2266222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3"/>
                </a:moveTo>
                <a:lnTo>
                  <a:pt x="2849765" y="2208833"/>
                </a:lnTo>
                <a:lnTo>
                  <a:pt x="2869946" y="2209067"/>
                </a:lnTo>
                <a:lnTo>
                  <a:pt x="3062924" y="2369051"/>
                </a:lnTo>
                <a:lnTo>
                  <a:pt x="3089728" y="2374775"/>
                </a:lnTo>
                <a:lnTo>
                  <a:pt x="3186625" y="2422112"/>
                </a:lnTo>
                <a:lnTo>
                  <a:pt x="3298588" y="2514933"/>
                </a:lnTo>
                <a:lnTo>
                  <a:pt x="3305623" y="2537262"/>
                </a:lnTo>
                <a:lnTo>
                  <a:pt x="3475502" y="2678096"/>
                </a:lnTo>
                <a:lnTo>
                  <a:pt x="3491493" y="2707850"/>
                </a:lnTo>
                <a:lnTo>
                  <a:pt x="3509481" y="2739260"/>
                </a:lnTo>
                <a:lnTo>
                  <a:pt x="3528427" y="2771463"/>
                </a:lnTo>
                <a:close/>
              </a:path>
              <a:path w="3818254" h="2978784">
                <a:moveTo>
                  <a:pt x="3475502" y="2678096"/>
                </a:moveTo>
                <a:lnTo>
                  <a:pt x="3362501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6"/>
                </a:lnTo>
                <a:close/>
              </a:path>
              <a:path w="3818254" h="2978784">
                <a:moveTo>
                  <a:pt x="3778297" y="2978613"/>
                </a:moveTo>
                <a:lnTo>
                  <a:pt x="3697175" y="2911360"/>
                </a:lnTo>
                <a:lnTo>
                  <a:pt x="3718758" y="2912756"/>
                </a:lnTo>
                <a:lnTo>
                  <a:pt x="3745388" y="2934833"/>
                </a:lnTo>
                <a:lnTo>
                  <a:pt x="3766744" y="2936041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00" y="2978700"/>
                </a:lnTo>
                <a:lnTo>
                  <a:pt x="3778297" y="2978613"/>
                </a:lnTo>
                <a:close/>
              </a:path>
              <a:path w="3818254" h="2978784">
                <a:moveTo>
                  <a:pt x="1886890" y="1707522"/>
                </a:moveTo>
                <a:lnTo>
                  <a:pt x="1024836" y="992855"/>
                </a:lnTo>
                <a:lnTo>
                  <a:pt x="1045908" y="993827"/>
                </a:lnTo>
                <a:lnTo>
                  <a:pt x="1060112" y="989107"/>
                </a:lnTo>
                <a:lnTo>
                  <a:pt x="480686" y="508745"/>
                </a:lnTo>
                <a:lnTo>
                  <a:pt x="480688" y="492251"/>
                </a:lnTo>
                <a:lnTo>
                  <a:pt x="899337" y="839323"/>
                </a:lnTo>
                <a:lnTo>
                  <a:pt x="903727" y="826465"/>
                </a:lnTo>
                <a:lnTo>
                  <a:pt x="1454941" y="1283437"/>
                </a:lnTo>
                <a:lnTo>
                  <a:pt x="1463046" y="1273660"/>
                </a:lnTo>
                <a:lnTo>
                  <a:pt x="2024924" y="1739473"/>
                </a:lnTo>
                <a:lnTo>
                  <a:pt x="2034975" y="1714812"/>
                </a:lnTo>
                <a:lnTo>
                  <a:pt x="1740030" y="1470295"/>
                </a:lnTo>
                <a:lnTo>
                  <a:pt x="1746884" y="1459479"/>
                </a:lnTo>
                <a:lnTo>
                  <a:pt x="1469178" y="1229254"/>
                </a:lnTo>
                <a:lnTo>
                  <a:pt x="1510401" y="1246932"/>
                </a:lnTo>
                <a:lnTo>
                  <a:pt x="1609714" y="1329265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2"/>
                </a:lnTo>
                <a:lnTo>
                  <a:pt x="2473813" y="1963145"/>
                </a:lnTo>
                <a:lnTo>
                  <a:pt x="2497017" y="1965885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4"/>
                </a:lnTo>
                <a:lnTo>
                  <a:pt x="2729950" y="2093005"/>
                </a:lnTo>
                <a:lnTo>
                  <a:pt x="2807509" y="2157304"/>
                </a:lnTo>
                <a:lnTo>
                  <a:pt x="2838333" y="2199355"/>
                </a:lnTo>
                <a:lnTo>
                  <a:pt x="3778297" y="2978613"/>
                </a:lnTo>
                <a:lnTo>
                  <a:pt x="3439118" y="2977869"/>
                </a:lnTo>
                <a:lnTo>
                  <a:pt x="1899135" y="1701178"/>
                </a:lnTo>
                <a:lnTo>
                  <a:pt x="1886890" y="1707522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3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5"/>
                </a:moveTo>
                <a:lnTo>
                  <a:pt x="1899890" y="1536836"/>
                </a:lnTo>
                <a:lnTo>
                  <a:pt x="1912681" y="1530943"/>
                </a:lnTo>
                <a:lnTo>
                  <a:pt x="1908514" y="1543985"/>
                </a:lnTo>
                <a:close/>
              </a:path>
              <a:path w="3818254" h="2978784">
                <a:moveTo>
                  <a:pt x="6421" y="286134"/>
                </a:moveTo>
                <a:lnTo>
                  <a:pt x="6314" y="0"/>
                </a:lnTo>
                <a:lnTo>
                  <a:pt x="290739" y="235796"/>
                </a:lnTo>
                <a:lnTo>
                  <a:pt x="338189" y="258637"/>
                </a:lnTo>
                <a:lnTo>
                  <a:pt x="367835" y="299712"/>
                </a:lnTo>
                <a:lnTo>
                  <a:pt x="392338" y="336522"/>
                </a:lnTo>
                <a:lnTo>
                  <a:pt x="491112" y="418408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1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7"/>
                </a:lnTo>
                <a:lnTo>
                  <a:pt x="464494" y="478825"/>
                </a:lnTo>
                <a:lnTo>
                  <a:pt x="448229" y="481837"/>
                </a:lnTo>
                <a:lnTo>
                  <a:pt x="452132" y="485073"/>
                </a:lnTo>
                <a:lnTo>
                  <a:pt x="447626" y="497835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2" y="276446"/>
                </a:lnTo>
                <a:lnTo>
                  <a:pt x="1597492" y="1484100"/>
                </a:lnTo>
                <a:lnTo>
                  <a:pt x="1586347" y="1491357"/>
                </a:lnTo>
                <a:lnTo>
                  <a:pt x="251087" y="384388"/>
                </a:lnTo>
                <a:lnTo>
                  <a:pt x="246778" y="397313"/>
                </a:lnTo>
                <a:lnTo>
                  <a:pt x="138991" y="307954"/>
                </a:lnTo>
                <a:lnTo>
                  <a:pt x="129331" y="316442"/>
                </a:lnTo>
                <a:lnTo>
                  <a:pt x="761451" y="840488"/>
                </a:lnTo>
                <a:lnTo>
                  <a:pt x="750578" y="847971"/>
                </a:lnTo>
                <a:lnTo>
                  <a:pt x="624655" y="743577"/>
                </a:lnTo>
                <a:lnTo>
                  <a:pt x="613510" y="750835"/>
                </a:lnTo>
                <a:lnTo>
                  <a:pt x="61054" y="292832"/>
                </a:lnTo>
                <a:lnTo>
                  <a:pt x="58624" y="307314"/>
                </a:lnTo>
                <a:lnTo>
                  <a:pt x="1896071" y="1830612"/>
                </a:lnTo>
                <a:lnTo>
                  <a:pt x="1886593" y="1839250"/>
                </a:lnTo>
                <a:lnTo>
                  <a:pt x="9722" y="283270"/>
                </a:lnTo>
                <a:lnTo>
                  <a:pt x="6421" y="286134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7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3"/>
                </a:moveTo>
                <a:lnTo>
                  <a:pt x="544170" y="478891"/>
                </a:lnTo>
                <a:lnTo>
                  <a:pt x="563327" y="478277"/>
                </a:lnTo>
                <a:lnTo>
                  <a:pt x="560130" y="492123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5"/>
                </a:lnTo>
                <a:lnTo>
                  <a:pt x="564135" y="478947"/>
                </a:lnTo>
                <a:lnTo>
                  <a:pt x="678370" y="573650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3"/>
                </a:moveTo>
                <a:lnTo>
                  <a:pt x="1876664" y="1616561"/>
                </a:lnTo>
                <a:lnTo>
                  <a:pt x="1888486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79"/>
                </a:lnTo>
                <a:lnTo>
                  <a:pt x="1736031" y="1466979"/>
                </a:lnTo>
                <a:lnTo>
                  <a:pt x="2021928" y="1703996"/>
                </a:lnTo>
                <a:lnTo>
                  <a:pt x="2020064" y="1718947"/>
                </a:lnTo>
                <a:lnTo>
                  <a:pt x="2024924" y="1739473"/>
                </a:lnTo>
                <a:close/>
              </a:path>
              <a:path w="3818254" h="2978784">
                <a:moveTo>
                  <a:pt x="743811" y="660897"/>
                </a:moveTo>
                <a:lnTo>
                  <a:pt x="514262" y="470594"/>
                </a:lnTo>
                <a:lnTo>
                  <a:pt x="532723" y="469402"/>
                </a:lnTo>
                <a:lnTo>
                  <a:pt x="742198" y="643063"/>
                </a:lnTo>
                <a:lnTo>
                  <a:pt x="743811" y="660897"/>
                </a:lnTo>
                <a:close/>
              </a:path>
              <a:path w="3818254" h="2978784">
                <a:moveTo>
                  <a:pt x="1044036" y="926289"/>
                </a:moveTo>
                <a:lnTo>
                  <a:pt x="245318" y="264128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6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6" y="926289"/>
                </a:lnTo>
                <a:lnTo>
                  <a:pt x="1054262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3"/>
                </a:moveTo>
                <a:lnTo>
                  <a:pt x="380888" y="393017"/>
                </a:lnTo>
                <a:lnTo>
                  <a:pt x="391296" y="385148"/>
                </a:lnTo>
                <a:lnTo>
                  <a:pt x="791584" y="716999"/>
                </a:lnTo>
                <a:lnTo>
                  <a:pt x="781944" y="725503"/>
                </a:lnTo>
                <a:close/>
              </a:path>
              <a:path w="3818254" h="2978784">
                <a:moveTo>
                  <a:pt x="1447266" y="1277075"/>
                </a:moveTo>
                <a:lnTo>
                  <a:pt x="785781" y="728685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6" y="1277075"/>
                </a:lnTo>
                <a:close/>
              </a:path>
              <a:path w="3818254" h="2978784">
                <a:moveTo>
                  <a:pt x="722580" y="742276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5"/>
                </a:lnTo>
                <a:lnTo>
                  <a:pt x="903908" y="876106"/>
                </a:lnTo>
                <a:lnTo>
                  <a:pt x="732039" y="733621"/>
                </a:lnTo>
                <a:lnTo>
                  <a:pt x="722580" y="742276"/>
                </a:lnTo>
                <a:close/>
              </a:path>
              <a:path w="3818254" h="2978784">
                <a:moveTo>
                  <a:pt x="1039000" y="988101"/>
                </a:moveTo>
                <a:lnTo>
                  <a:pt x="905160" y="877144"/>
                </a:lnTo>
                <a:lnTo>
                  <a:pt x="915548" y="869259"/>
                </a:lnTo>
                <a:lnTo>
                  <a:pt x="1060112" y="989107"/>
                </a:lnTo>
                <a:lnTo>
                  <a:pt x="1039000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5"/>
                </a:lnTo>
                <a:lnTo>
                  <a:pt x="738380" y="738878"/>
                </a:lnTo>
                <a:lnTo>
                  <a:pt x="1034961" y="984752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795" y="2977256"/>
                </a:moveTo>
                <a:lnTo>
                  <a:pt x="624015" y="875021"/>
                </a:lnTo>
                <a:lnTo>
                  <a:pt x="635069" y="867688"/>
                </a:lnTo>
                <a:lnTo>
                  <a:pt x="930398" y="1112524"/>
                </a:lnTo>
                <a:lnTo>
                  <a:pt x="940785" y="1104639"/>
                </a:lnTo>
                <a:lnTo>
                  <a:pt x="1449870" y="1526685"/>
                </a:lnTo>
                <a:lnTo>
                  <a:pt x="1460096" y="1518666"/>
                </a:lnTo>
                <a:lnTo>
                  <a:pt x="1501155" y="1552705"/>
                </a:lnTo>
                <a:lnTo>
                  <a:pt x="1509099" y="1542794"/>
                </a:lnTo>
                <a:lnTo>
                  <a:pt x="1598811" y="1617167"/>
                </a:lnTo>
                <a:lnTo>
                  <a:pt x="1603200" y="1604310"/>
                </a:lnTo>
                <a:lnTo>
                  <a:pt x="1904143" y="1853800"/>
                </a:lnTo>
                <a:lnTo>
                  <a:pt x="1915157" y="1846434"/>
                </a:lnTo>
                <a:lnTo>
                  <a:pt x="906600" y="1010312"/>
                </a:lnTo>
                <a:lnTo>
                  <a:pt x="918745" y="1003883"/>
                </a:lnTo>
                <a:lnTo>
                  <a:pt x="1591560" y="1561666"/>
                </a:lnTo>
                <a:lnTo>
                  <a:pt x="1601928" y="1553765"/>
                </a:lnTo>
                <a:lnTo>
                  <a:pt x="1612962" y="1546415"/>
                </a:lnTo>
                <a:lnTo>
                  <a:pt x="133188" y="319640"/>
                </a:lnTo>
                <a:lnTo>
                  <a:pt x="143576" y="311755"/>
                </a:lnTo>
                <a:lnTo>
                  <a:pt x="1607435" y="1525337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5"/>
                </a:lnTo>
                <a:lnTo>
                  <a:pt x="1899135" y="1701178"/>
                </a:lnTo>
                <a:lnTo>
                  <a:pt x="3439118" y="2977869"/>
                </a:lnTo>
                <a:lnTo>
                  <a:pt x="3159795" y="2977256"/>
                </a:lnTo>
                <a:close/>
              </a:path>
              <a:path w="3818254" h="2978784">
                <a:moveTo>
                  <a:pt x="1575202" y="1498614"/>
                </a:moveTo>
                <a:lnTo>
                  <a:pt x="246778" y="397313"/>
                </a:lnTo>
                <a:lnTo>
                  <a:pt x="256217" y="388641"/>
                </a:lnTo>
                <a:lnTo>
                  <a:pt x="1586347" y="1491357"/>
                </a:lnTo>
                <a:lnTo>
                  <a:pt x="1575202" y="1498614"/>
                </a:lnTo>
                <a:close/>
              </a:path>
              <a:path w="3818254" h="2978784">
                <a:moveTo>
                  <a:pt x="1607435" y="1525337"/>
                </a:moveTo>
                <a:lnTo>
                  <a:pt x="1575202" y="1498614"/>
                </a:lnTo>
                <a:lnTo>
                  <a:pt x="1596293" y="1499603"/>
                </a:lnTo>
                <a:lnTo>
                  <a:pt x="1602554" y="1504794"/>
                </a:lnTo>
                <a:lnTo>
                  <a:pt x="1607435" y="1525337"/>
                </a:lnTo>
                <a:close/>
              </a:path>
              <a:path w="3818254" h="2978784">
                <a:moveTo>
                  <a:pt x="1585751" y="1540353"/>
                </a:moveTo>
                <a:lnTo>
                  <a:pt x="757061" y="853346"/>
                </a:lnTo>
                <a:lnTo>
                  <a:pt x="761451" y="840488"/>
                </a:lnTo>
                <a:lnTo>
                  <a:pt x="1595129" y="1531631"/>
                </a:lnTo>
                <a:lnTo>
                  <a:pt x="1585751" y="1540353"/>
                </a:lnTo>
                <a:close/>
              </a:path>
              <a:path w="3818254" h="2978784">
                <a:moveTo>
                  <a:pt x="906600" y="1010312"/>
                </a:moveTo>
                <a:lnTo>
                  <a:pt x="602365" y="758092"/>
                </a:lnTo>
                <a:lnTo>
                  <a:pt x="623457" y="759081"/>
                </a:lnTo>
                <a:lnTo>
                  <a:pt x="637662" y="754360"/>
                </a:lnTo>
                <a:lnTo>
                  <a:pt x="1593950" y="1547151"/>
                </a:lnTo>
                <a:lnTo>
                  <a:pt x="1591560" y="1561666"/>
                </a:lnTo>
                <a:lnTo>
                  <a:pt x="910909" y="997387"/>
                </a:lnTo>
                <a:lnTo>
                  <a:pt x="906600" y="1010312"/>
                </a:lnTo>
                <a:close/>
              </a:path>
              <a:path w="3818254" h="2978784">
                <a:moveTo>
                  <a:pt x="602365" y="758092"/>
                </a:moveTo>
                <a:lnTo>
                  <a:pt x="58624" y="307314"/>
                </a:lnTo>
                <a:lnTo>
                  <a:pt x="68830" y="299278"/>
                </a:lnTo>
                <a:lnTo>
                  <a:pt x="613510" y="750835"/>
                </a:lnTo>
                <a:lnTo>
                  <a:pt x="602365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2" y="528060"/>
                </a:lnTo>
                <a:lnTo>
                  <a:pt x="6424" y="292932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200"/>
                </a:lnTo>
                <a:lnTo>
                  <a:pt x="1487833" y="1525163"/>
                </a:lnTo>
                <a:lnTo>
                  <a:pt x="1482454" y="1537201"/>
                </a:lnTo>
                <a:lnTo>
                  <a:pt x="94795" y="386791"/>
                </a:lnTo>
                <a:lnTo>
                  <a:pt x="90486" y="399716"/>
                </a:lnTo>
                <a:lnTo>
                  <a:pt x="636328" y="852235"/>
                </a:lnTo>
                <a:lnTo>
                  <a:pt x="623820" y="858362"/>
                </a:lnTo>
                <a:lnTo>
                  <a:pt x="625314" y="859601"/>
                </a:lnTo>
                <a:lnTo>
                  <a:pt x="621268" y="872744"/>
                </a:lnTo>
                <a:lnTo>
                  <a:pt x="3159795" y="2977256"/>
                </a:lnTo>
                <a:lnTo>
                  <a:pt x="3139843" y="2977212"/>
                </a:lnTo>
                <a:lnTo>
                  <a:pt x="1643854" y="1736994"/>
                </a:lnTo>
                <a:lnTo>
                  <a:pt x="1631346" y="1743121"/>
                </a:lnTo>
                <a:lnTo>
                  <a:pt x="150401" y="515374"/>
                </a:lnTo>
                <a:lnTo>
                  <a:pt x="139569" y="522891"/>
                </a:lnTo>
                <a:lnTo>
                  <a:pt x="134460" y="518655"/>
                </a:lnTo>
                <a:lnTo>
                  <a:pt x="129222" y="530810"/>
                </a:lnTo>
                <a:lnTo>
                  <a:pt x="3079988" y="2977081"/>
                </a:lnTo>
                <a:lnTo>
                  <a:pt x="3060037" y="2977037"/>
                </a:lnTo>
                <a:lnTo>
                  <a:pt x="500683" y="855259"/>
                </a:lnTo>
                <a:lnTo>
                  <a:pt x="493810" y="866057"/>
                </a:lnTo>
                <a:lnTo>
                  <a:pt x="649300" y="994963"/>
                </a:lnTo>
                <a:lnTo>
                  <a:pt x="639640" y="1003451"/>
                </a:lnTo>
                <a:lnTo>
                  <a:pt x="3020133" y="2976949"/>
                </a:lnTo>
                <a:lnTo>
                  <a:pt x="2980230" y="2976862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3"/>
                </a:moveTo>
                <a:lnTo>
                  <a:pt x="1347429" y="1408765"/>
                </a:lnTo>
                <a:lnTo>
                  <a:pt x="1353293" y="1397129"/>
                </a:lnTo>
                <a:lnTo>
                  <a:pt x="1503189" y="1521397"/>
                </a:lnTo>
                <a:lnTo>
                  <a:pt x="1487833" y="1525163"/>
                </a:lnTo>
                <a:close/>
              </a:path>
              <a:path w="3818254" h="2978784">
                <a:moveTo>
                  <a:pt x="1591035" y="1610721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10"/>
                </a:lnTo>
                <a:lnTo>
                  <a:pt x="1591035" y="1610721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7"/>
                </a:lnTo>
                <a:lnTo>
                  <a:pt x="6421" y="286134"/>
                </a:lnTo>
                <a:lnTo>
                  <a:pt x="6424" y="292932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0" y="1526685"/>
                </a:moveTo>
                <a:lnTo>
                  <a:pt x="91860" y="400855"/>
                </a:lnTo>
                <a:lnTo>
                  <a:pt x="102651" y="393305"/>
                </a:lnTo>
                <a:lnTo>
                  <a:pt x="1452321" y="1512220"/>
                </a:lnTo>
                <a:lnTo>
                  <a:pt x="1449870" y="1526685"/>
                </a:lnTo>
                <a:close/>
              </a:path>
              <a:path w="3818254" h="2978784">
                <a:moveTo>
                  <a:pt x="926540" y="1109326"/>
                </a:moveTo>
                <a:lnTo>
                  <a:pt x="636523" y="868894"/>
                </a:lnTo>
                <a:lnTo>
                  <a:pt x="638509" y="854043"/>
                </a:lnTo>
                <a:lnTo>
                  <a:pt x="936201" y="1100838"/>
                </a:lnTo>
                <a:lnTo>
                  <a:pt x="926540" y="1109326"/>
                </a:lnTo>
                <a:close/>
              </a:path>
              <a:path w="3818254" h="2978784">
                <a:moveTo>
                  <a:pt x="3079988" y="2977081"/>
                </a:moveTo>
                <a:lnTo>
                  <a:pt x="138088" y="538160"/>
                </a:lnTo>
                <a:lnTo>
                  <a:pt x="146699" y="528802"/>
                </a:lnTo>
                <a:lnTo>
                  <a:pt x="1631541" y="1759779"/>
                </a:lnTo>
                <a:lnTo>
                  <a:pt x="1644070" y="1753669"/>
                </a:lnTo>
                <a:lnTo>
                  <a:pt x="1646036" y="1738802"/>
                </a:lnTo>
                <a:lnTo>
                  <a:pt x="3139843" y="2977212"/>
                </a:lnTo>
                <a:lnTo>
                  <a:pt x="3079988" y="2977081"/>
                </a:lnTo>
                <a:close/>
              </a:path>
              <a:path w="3818254" h="2978784">
                <a:moveTo>
                  <a:pt x="1357095" y="1532256"/>
                </a:moveTo>
                <a:lnTo>
                  <a:pt x="143912" y="526491"/>
                </a:lnTo>
                <a:lnTo>
                  <a:pt x="150401" y="515374"/>
                </a:lnTo>
                <a:lnTo>
                  <a:pt x="1359546" y="1517791"/>
                </a:lnTo>
                <a:lnTo>
                  <a:pt x="1357095" y="1532256"/>
                </a:lnTo>
                <a:close/>
              </a:path>
              <a:path w="3818254" h="2978784">
                <a:moveTo>
                  <a:pt x="1631541" y="1759779"/>
                </a:moveTo>
                <a:lnTo>
                  <a:pt x="1359216" y="1534014"/>
                </a:lnTo>
                <a:lnTo>
                  <a:pt x="1363585" y="1521139"/>
                </a:lnTo>
                <a:lnTo>
                  <a:pt x="1636900" y="1747725"/>
                </a:lnTo>
                <a:lnTo>
                  <a:pt x="1631541" y="1759779"/>
                </a:lnTo>
                <a:close/>
              </a:path>
              <a:path w="3818254" h="2978784">
                <a:moveTo>
                  <a:pt x="3020133" y="2976949"/>
                </a:moveTo>
                <a:lnTo>
                  <a:pt x="643497" y="1006649"/>
                </a:lnTo>
                <a:lnTo>
                  <a:pt x="653905" y="998781"/>
                </a:lnTo>
                <a:lnTo>
                  <a:pt x="511684" y="880875"/>
                </a:lnTo>
                <a:lnTo>
                  <a:pt x="516901" y="868704"/>
                </a:lnTo>
                <a:lnTo>
                  <a:pt x="3060037" y="2977037"/>
                </a:lnTo>
                <a:lnTo>
                  <a:pt x="3020133" y="2976949"/>
                </a:lnTo>
                <a:close/>
              </a:path>
              <a:path w="3818254" h="2978784">
                <a:moveTo>
                  <a:pt x="1481530" y="1767390"/>
                </a:moveTo>
                <a:lnTo>
                  <a:pt x="1367018" y="1672456"/>
                </a:lnTo>
                <a:lnTo>
                  <a:pt x="1383262" y="1669426"/>
                </a:lnTo>
                <a:lnTo>
                  <a:pt x="1386804" y="1655865"/>
                </a:lnTo>
                <a:lnTo>
                  <a:pt x="1655473" y="1878600"/>
                </a:lnTo>
                <a:lnTo>
                  <a:pt x="1653002" y="1893049"/>
                </a:lnTo>
                <a:lnTo>
                  <a:pt x="1490989" y="1758734"/>
                </a:lnTo>
                <a:lnTo>
                  <a:pt x="1481530" y="1767390"/>
                </a:lnTo>
                <a:close/>
              </a:path>
              <a:path w="3818254" h="2978784">
                <a:moveTo>
                  <a:pt x="1783631" y="2001344"/>
                </a:moveTo>
                <a:lnTo>
                  <a:pt x="1653002" y="1893049"/>
                </a:lnTo>
                <a:lnTo>
                  <a:pt x="1661835" y="1883874"/>
                </a:lnTo>
                <a:lnTo>
                  <a:pt x="1786082" y="1986878"/>
                </a:lnTo>
                <a:lnTo>
                  <a:pt x="1783631" y="2001344"/>
                </a:lnTo>
                <a:close/>
              </a:path>
              <a:path w="3818254" h="2978784">
                <a:moveTo>
                  <a:pt x="2940327" y="2976774"/>
                </a:moveTo>
                <a:lnTo>
                  <a:pt x="1489225" y="1773769"/>
                </a:lnTo>
                <a:lnTo>
                  <a:pt x="1497330" y="1763992"/>
                </a:lnTo>
                <a:lnTo>
                  <a:pt x="1783631" y="2001344"/>
                </a:lnTo>
                <a:lnTo>
                  <a:pt x="1793857" y="1993325"/>
                </a:lnTo>
                <a:lnTo>
                  <a:pt x="2980230" y="2976862"/>
                </a:lnTo>
                <a:lnTo>
                  <a:pt x="2940327" y="2976774"/>
                </a:lnTo>
                <a:close/>
              </a:path>
              <a:path w="3818254" h="2978784">
                <a:moveTo>
                  <a:pt x="222" y="539342"/>
                </a:moveTo>
                <a:lnTo>
                  <a:pt x="5206" y="526977"/>
                </a:lnTo>
                <a:lnTo>
                  <a:pt x="6512" y="528060"/>
                </a:lnTo>
                <a:lnTo>
                  <a:pt x="6513" y="531753"/>
                </a:lnTo>
                <a:lnTo>
                  <a:pt x="222" y="539342"/>
                </a:lnTo>
                <a:close/>
              </a:path>
              <a:path w="3818254" h="2978784">
                <a:moveTo>
                  <a:pt x="7430" y="2970341"/>
                </a:moveTo>
                <a:lnTo>
                  <a:pt x="6513" y="531753"/>
                </a:lnTo>
                <a:lnTo>
                  <a:pt x="8327" y="529565"/>
                </a:lnTo>
                <a:lnTo>
                  <a:pt x="280915" y="755548"/>
                </a:lnTo>
                <a:lnTo>
                  <a:pt x="268669" y="761893"/>
                </a:lnTo>
                <a:lnTo>
                  <a:pt x="2940327" y="2976774"/>
                </a:lnTo>
                <a:lnTo>
                  <a:pt x="2900423" y="2976687"/>
                </a:lnTo>
                <a:lnTo>
                  <a:pt x="512646" y="997150"/>
                </a:lnTo>
                <a:lnTo>
                  <a:pt x="505449" y="1007680"/>
                </a:lnTo>
                <a:lnTo>
                  <a:pt x="662818" y="1138143"/>
                </a:lnTo>
                <a:lnTo>
                  <a:pt x="653177" y="1146648"/>
                </a:lnTo>
                <a:lnTo>
                  <a:pt x="782958" y="1254240"/>
                </a:lnTo>
                <a:lnTo>
                  <a:pt x="778932" y="1267399"/>
                </a:lnTo>
                <a:lnTo>
                  <a:pt x="2840568" y="2976556"/>
                </a:lnTo>
                <a:lnTo>
                  <a:pt x="2820616" y="2976512"/>
                </a:lnTo>
                <a:lnTo>
                  <a:pt x="1368572" y="1772725"/>
                </a:lnTo>
                <a:lnTo>
                  <a:pt x="1366122" y="1787190"/>
                </a:lnTo>
                <a:lnTo>
                  <a:pt x="147142" y="776620"/>
                </a:lnTo>
                <a:lnTo>
                  <a:pt x="137481" y="785108"/>
                </a:lnTo>
                <a:lnTo>
                  <a:pt x="820899" y="1351682"/>
                </a:lnTo>
                <a:lnTo>
                  <a:pt x="808755" y="1358110"/>
                </a:lnTo>
                <a:lnTo>
                  <a:pt x="2760761" y="2976381"/>
                </a:lnTo>
                <a:lnTo>
                  <a:pt x="2740810" y="2976337"/>
                </a:lnTo>
                <a:lnTo>
                  <a:pt x="670889" y="1260312"/>
                </a:lnTo>
                <a:lnTo>
                  <a:pt x="666580" y="1273237"/>
                </a:lnTo>
                <a:lnTo>
                  <a:pt x="2720858" y="2976293"/>
                </a:lnTo>
                <a:lnTo>
                  <a:pt x="2700906" y="2976249"/>
                </a:lnTo>
                <a:lnTo>
                  <a:pt x="1395473" y="1894007"/>
                </a:lnTo>
                <a:lnTo>
                  <a:pt x="1380360" y="1897974"/>
                </a:lnTo>
                <a:lnTo>
                  <a:pt x="1376159" y="1894492"/>
                </a:lnTo>
                <a:lnTo>
                  <a:pt x="1367003" y="1903398"/>
                </a:lnTo>
                <a:lnTo>
                  <a:pt x="22726" y="788953"/>
                </a:lnTo>
                <a:lnTo>
                  <a:pt x="22315" y="805109"/>
                </a:lnTo>
                <a:lnTo>
                  <a:pt x="153146" y="913572"/>
                </a:lnTo>
                <a:lnTo>
                  <a:pt x="143776" y="918531"/>
                </a:lnTo>
                <a:lnTo>
                  <a:pt x="138961" y="918309"/>
                </a:lnTo>
                <a:lnTo>
                  <a:pt x="802100" y="1468070"/>
                </a:lnTo>
                <a:lnTo>
                  <a:pt x="796024" y="1479530"/>
                </a:lnTo>
                <a:lnTo>
                  <a:pt x="799262" y="1482215"/>
                </a:lnTo>
                <a:lnTo>
                  <a:pt x="794980" y="1495161"/>
                </a:lnTo>
                <a:lnTo>
                  <a:pt x="2581196" y="2975987"/>
                </a:lnTo>
                <a:lnTo>
                  <a:pt x="2561245" y="2975943"/>
                </a:lnTo>
                <a:lnTo>
                  <a:pt x="48866" y="893108"/>
                </a:lnTo>
                <a:lnTo>
                  <a:pt x="39407" y="901763"/>
                </a:lnTo>
                <a:lnTo>
                  <a:pt x="188619" y="1025464"/>
                </a:lnTo>
                <a:lnTo>
                  <a:pt x="176817" y="1032176"/>
                </a:lnTo>
                <a:lnTo>
                  <a:pt x="165539" y="1039323"/>
                </a:lnTo>
                <a:lnTo>
                  <a:pt x="165276" y="1039106"/>
                </a:lnTo>
                <a:lnTo>
                  <a:pt x="167552" y="1057489"/>
                </a:lnTo>
                <a:lnTo>
                  <a:pt x="302987" y="1169769"/>
                </a:lnTo>
                <a:lnTo>
                  <a:pt x="294882" y="1179546"/>
                </a:lnTo>
                <a:lnTo>
                  <a:pt x="2461486" y="2975724"/>
                </a:lnTo>
                <a:lnTo>
                  <a:pt x="2421583" y="2975636"/>
                </a:lnTo>
                <a:lnTo>
                  <a:pt x="1416139" y="2142095"/>
                </a:lnTo>
                <a:lnTo>
                  <a:pt x="1423908" y="2165032"/>
                </a:lnTo>
                <a:lnTo>
                  <a:pt x="1003989" y="1816907"/>
                </a:lnTo>
                <a:lnTo>
                  <a:pt x="994692" y="1825696"/>
                </a:lnTo>
                <a:lnTo>
                  <a:pt x="201649" y="1168240"/>
                </a:lnTo>
                <a:lnTo>
                  <a:pt x="189484" y="1174652"/>
                </a:lnTo>
                <a:lnTo>
                  <a:pt x="322981" y="1285325"/>
                </a:lnTo>
                <a:lnTo>
                  <a:pt x="316936" y="1296810"/>
                </a:lnTo>
                <a:lnTo>
                  <a:pt x="319016" y="1298534"/>
                </a:lnTo>
                <a:lnTo>
                  <a:pt x="323896" y="1319077"/>
                </a:lnTo>
                <a:lnTo>
                  <a:pt x="976919" y="1860452"/>
                </a:lnTo>
                <a:lnTo>
                  <a:pt x="962755" y="1865206"/>
                </a:lnTo>
                <a:lnTo>
                  <a:pt x="2301873" y="2975374"/>
                </a:lnTo>
                <a:lnTo>
                  <a:pt x="2261970" y="2975286"/>
                </a:lnTo>
                <a:lnTo>
                  <a:pt x="624052" y="1617405"/>
                </a:lnTo>
                <a:lnTo>
                  <a:pt x="621271" y="1618858"/>
                </a:lnTo>
                <a:lnTo>
                  <a:pt x="605000" y="1618107"/>
                </a:lnTo>
                <a:lnTo>
                  <a:pt x="583747" y="1616984"/>
                </a:lnTo>
                <a:lnTo>
                  <a:pt x="571602" y="1623413"/>
                </a:lnTo>
                <a:lnTo>
                  <a:pt x="53186" y="1193631"/>
                </a:lnTo>
                <a:lnTo>
                  <a:pt x="30917" y="1208162"/>
                </a:lnTo>
                <a:lnTo>
                  <a:pt x="57737" y="1230397"/>
                </a:lnTo>
                <a:lnTo>
                  <a:pt x="48460" y="1239203"/>
                </a:lnTo>
                <a:lnTo>
                  <a:pt x="2142259" y="2975024"/>
                </a:lnTo>
                <a:lnTo>
                  <a:pt x="2102356" y="2974936"/>
                </a:lnTo>
                <a:lnTo>
                  <a:pt x="919063" y="1993952"/>
                </a:lnTo>
                <a:lnTo>
                  <a:pt x="918632" y="2010092"/>
                </a:lnTo>
                <a:lnTo>
                  <a:pt x="52762" y="1292260"/>
                </a:lnTo>
                <a:lnTo>
                  <a:pt x="42273" y="1300061"/>
                </a:lnTo>
                <a:lnTo>
                  <a:pt x="53778" y="1326096"/>
                </a:lnTo>
                <a:lnTo>
                  <a:pt x="715304" y="1874520"/>
                </a:lnTo>
                <a:lnTo>
                  <a:pt x="708430" y="1885318"/>
                </a:lnTo>
                <a:lnTo>
                  <a:pt x="1010181" y="2135479"/>
                </a:lnTo>
                <a:lnTo>
                  <a:pt x="997936" y="2141823"/>
                </a:lnTo>
                <a:lnTo>
                  <a:pt x="2002598" y="2974717"/>
                </a:lnTo>
                <a:lnTo>
                  <a:pt x="1942743" y="2974586"/>
                </a:lnTo>
                <a:lnTo>
                  <a:pt x="75314" y="1426433"/>
                </a:lnTo>
                <a:lnTo>
                  <a:pt x="69167" y="1437834"/>
                </a:lnTo>
                <a:lnTo>
                  <a:pt x="614302" y="1889767"/>
                </a:lnTo>
                <a:lnTo>
                  <a:pt x="603793" y="1897552"/>
                </a:lnTo>
                <a:lnTo>
                  <a:pt x="603127" y="1896999"/>
                </a:lnTo>
                <a:lnTo>
                  <a:pt x="595324" y="1907027"/>
                </a:lnTo>
                <a:lnTo>
                  <a:pt x="1882888" y="2974455"/>
                </a:lnTo>
                <a:lnTo>
                  <a:pt x="1783129" y="2974236"/>
                </a:lnTo>
                <a:lnTo>
                  <a:pt x="84570" y="1566081"/>
                </a:lnTo>
                <a:lnTo>
                  <a:pt x="76464" y="1575858"/>
                </a:lnTo>
                <a:lnTo>
                  <a:pt x="76161" y="1575606"/>
                </a:lnTo>
                <a:lnTo>
                  <a:pt x="68722" y="1585936"/>
                </a:lnTo>
                <a:lnTo>
                  <a:pt x="994101" y="2353102"/>
                </a:lnTo>
                <a:lnTo>
                  <a:pt x="981279" y="2358969"/>
                </a:lnTo>
                <a:lnTo>
                  <a:pt x="84913" y="1615855"/>
                </a:lnTo>
                <a:lnTo>
                  <a:pt x="76524" y="1625398"/>
                </a:lnTo>
                <a:lnTo>
                  <a:pt x="79332" y="1627725"/>
                </a:lnTo>
                <a:lnTo>
                  <a:pt x="72701" y="1638725"/>
                </a:lnTo>
                <a:lnTo>
                  <a:pt x="1683371" y="2974017"/>
                </a:lnTo>
                <a:lnTo>
                  <a:pt x="1643468" y="2973930"/>
                </a:lnTo>
                <a:lnTo>
                  <a:pt x="372842" y="1920544"/>
                </a:lnTo>
                <a:lnTo>
                  <a:pt x="369483" y="1934256"/>
                </a:lnTo>
                <a:lnTo>
                  <a:pt x="1623516" y="2973886"/>
                </a:lnTo>
                <a:lnTo>
                  <a:pt x="1543709" y="2973711"/>
                </a:lnTo>
                <a:lnTo>
                  <a:pt x="105148" y="1781102"/>
                </a:lnTo>
                <a:lnTo>
                  <a:pt x="97952" y="1791633"/>
                </a:lnTo>
                <a:lnTo>
                  <a:pt x="398976" y="2041190"/>
                </a:lnTo>
                <a:lnTo>
                  <a:pt x="389537" y="2049862"/>
                </a:lnTo>
                <a:lnTo>
                  <a:pt x="1503806" y="2973623"/>
                </a:lnTo>
                <a:lnTo>
                  <a:pt x="1463902" y="2973536"/>
                </a:lnTo>
                <a:lnTo>
                  <a:pt x="621477" y="2275140"/>
                </a:lnTo>
                <a:lnTo>
                  <a:pt x="619046" y="2289622"/>
                </a:lnTo>
                <a:lnTo>
                  <a:pt x="1443951" y="2973492"/>
                </a:lnTo>
                <a:lnTo>
                  <a:pt x="1384096" y="2973361"/>
                </a:lnTo>
                <a:lnTo>
                  <a:pt x="144981" y="1946099"/>
                </a:lnTo>
                <a:lnTo>
                  <a:pt x="142531" y="1960564"/>
                </a:lnTo>
                <a:lnTo>
                  <a:pt x="1364144" y="2973317"/>
                </a:lnTo>
                <a:lnTo>
                  <a:pt x="1124724" y="2972792"/>
                </a:lnTo>
                <a:lnTo>
                  <a:pt x="315873" y="2302231"/>
                </a:lnTo>
                <a:lnTo>
                  <a:pt x="307162" y="2311506"/>
                </a:lnTo>
                <a:lnTo>
                  <a:pt x="1104772" y="2972748"/>
                </a:lnTo>
                <a:lnTo>
                  <a:pt x="825449" y="2972135"/>
                </a:lnTo>
                <a:lnTo>
                  <a:pt x="66692" y="2343104"/>
                </a:lnTo>
                <a:lnTo>
                  <a:pt x="54466" y="2349465"/>
                </a:lnTo>
                <a:lnTo>
                  <a:pt x="805497" y="2972091"/>
                </a:lnTo>
                <a:lnTo>
                  <a:pt x="7430" y="2970341"/>
                </a:lnTo>
                <a:close/>
              </a:path>
              <a:path w="3818254" h="2978784">
                <a:moveTo>
                  <a:pt x="412345" y="881004"/>
                </a:moveTo>
                <a:lnTo>
                  <a:pt x="276526" y="768406"/>
                </a:lnTo>
                <a:lnTo>
                  <a:pt x="280915" y="755548"/>
                </a:lnTo>
                <a:lnTo>
                  <a:pt x="424591" y="874659"/>
                </a:lnTo>
                <a:lnTo>
                  <a:pt x="412345" y="881004"/>
                </a:lnTo>
                <a:close/>
              </a:path>
              <a:path w="3818254" h="2978784">
                <a:moveTo>
                  <a:pt x="1089704" y="1442555"/>
                </a:moveTo>
                <a:lnTo>
                  <a:pt x="420201" y="887517"/>
                </a:lnTo>
                <a:lnTo>
                  <a:pt x="424591" y="874659"/>
                </a:lnTo>
                <a:lnTo>
                  <a:pt x="1099143" y="1433883"/>
                </a:lnTo>
                <a:lnTo>
                  <a:pt x="1089704" y="1442555"/>
                </a:lnTo>
                <a:close/>
              </a:path>
              <a:path w="3818254" h="2978784">
                <a:moveTo>
                  <a:pt x="1233360" y="1561649"/>
                </a:moveTo>
                <a:lnTo>
                  <a:pt x="1097379" y="1448917"/>
                </a:lnTo>
                <a:lnTo>
                  <a:pt x="1105484" y="1439140"/>
                </a:lnTo>
                <a:lnTo>
                  <a:pt x="1242818" y="1552994"/>
                </a:lnTo>
                <a:lnTo>
                  <a:pt x="1233360" y="1561649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4" y="1568028"/>
                </a:lnTo>
                <a:lnTo>
                  <a:pt x="1249160" y="1558251"/>
                </a:lnTo>
                <a:lnTo>
                  <a:pt x="1373649" y="1661456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68" y="2976556"/>
                </a:moveTo>
                <a:lnTo>
                  <a:pt x="781679" y="1269676"/>
                </a:lnTo>
                <a:lnTo>
                  <a:pt x="792733" y="1262344"/>
                </a:lnTo>
                <a:lnTo>
                  <a:pt x="794187" y="1263549"/>
                </a:lnTo>
                <a:lnTo>
                  <a:pt x="796173" y="1248699"/>
                </a:lnTo>
                <a:lnTo>
                  <a:pt x="508398" y="1010125"/>
                </a:lnTo>
                <a:lnTo>
                  <a:pt x="518038" y="1001620"/>
                </a:lnTo>
                <a:lnTo>
                  <a:pt x="2900423" y="2976687"/>
                </a:lnTo>
                <a:lnTo>
                  <a:pt x="2840568" y="2976556"/>
                </a:lnTo>
                <a:close/>
              </a:path>
              <a:path w="3818254" h="2978784">
                <a:moveTo>
                  <a:pt x="785886" y="1256668"/>
                </a:moveTo>
                <a:lnTo>
                  <a:pt x="657035" y="1149846"/>
                </a:lnTo>
                <a:lnTo>
                  <a:pt x="667422" y="1141961"/>
                </a:lnTo>
                <a:lnTo>
                  <a:pt x="796173" y="1248699"/>
                </a:lnTo>
                <a:lnTo>
                  <a:pt x="785886" y="1256668"/>
                </a:lnTo>
                <a:close/>
              </a:path>
              <a:path w="3818254" h="2978784">
                <a:moveTo>
                  <a:pt x="2760761" y="2976381"/>
                </a:moveTo>
                <a:lnTo>
                  <a:pt x="816530" y="1364556"/>
                </a:lnTo>
                <a:lnTo>
                  <a:pt x="820899" y="1351682"/>
                </a:lnTo>
                <a:lnTo>
                  <a:pt x="1098920" y="1582169"/>
                </a:lnTo>
                <a:lnTo>
                  <a:pt x="1103289" y="1569294"/>
                </a:lnTo>
                <a:lnTo>
                  <a:pt x="1366122" y="1787190"/>
                </a:lnTo>
                <a:lnTo>
                  <a:pt x="1376348" y="1779171"/>
                </a:lnTo>
                <a:lnTo>
                  <a:pt x="2820616" y="2976512"/>
                </a:lnTo>
                <a:lnTo>
                  <a:pt x="2760761" y="2976381"/>
                </a:lnTo>
                <a:close/>
              </a:path>
              <a:path w="3818254" h="2978784">
                <a:moveTo>
                  <a:pt x="267282" y="892717"/>
                </a:moveTo>
                <a:lnTo>
                  <a:pt x="142873" y="789578"/>
                </a:lnTo>
                <a:lnTo>
                  <a:pt x="151726" y="780421"/>
                </a:lnTo>
                <a:lnTo>
                  <a:pt x="276740" y="884061"/>
                </a:lnTo>
                <a:lnTo>
                  <a:pt x="267282" y="892717"/>
                </a:lnTo>
                <a:close/>
              </a:path>
              <a:path w="3818254" h="2978784">
                <a:moveTo>
                  <a:pt x="951023" y="1459558"/>
                </a:moveTo>
                <a:lnTo>
                  <a:pt x="274977" y="899096"/>
                </a:lnTo>
                <a:lnTo>
                  <a:pt x="283082" y="889319"/>
                </a:lnTo>
                <a:lnTo>
                  <a:pt x="956826" y="1447872"/>
                </a:lnTo>
                <a:lnTo>
                  <a:pt x="951023" y="1459558"/>
                </a:lnTo>
                <a:close/>
              </a:path>
              <a:path w="3818254" h="2978784">
                <a:moveTo>
                  <a:pt x="1096799" y="1580411"/>
                </a:moveTo>
                <a:lnTo>
                  <a:pt x="964454" y="1470692"/>
                </a:lnTo>
                <a:lnTo>
                  <a:pt x="970620" y="1459308"/>
                </a:lnTo>
                <a:lnTo>
                  <a:pt x="1099250" y="1565945"/>
                </a:lnTo>
                <a:lnTo>
                  <a:pt x="1096799" y="1580411"/>
                </a:lnTo>
                <a:close/>
              </a:path>
              <a:path w="3818254" h="2978784">
                <a:moveTo>
                  <a:pt x="2720858" y="2976293"/>
                </a:moveTo>
                <a:lnTo>
                  <a:pt x="666580" y="1273237"/>
                </a:lnTo>
                <a:lnTo>
                  <a:pt x="678745" y="1266825"/>
                </a:lnTo>
                <a:lnTo>
                  <a:pt x="2740810" y="2976337"/>
                </a:lnTo>
                <a:lnTo>
                  <a:pt x="2720858" y="2976293"/>
                </a:lnTo>
                <a:close/>
              </a:path>
              <a:path w="3818254" h="2978784">
                <a:moveTo>
                  <a:pt x="2641051" y="2976118"/>
                </a:moveTo>
                <a:lnTo>
                  <a:pt x="1367622" y="1920408"/>
                </a:lnTo>
                <a:lnTo>
                  <a:pt x="1396618" y="1911453"/>
                </a:lnTo>
                <a:lnTo>
                  <a:pt x="1392518" y="1908054"/>
                </a:lnTo>
                <a:lnTo>
                  <a:pt x="1395473" y="1894007"/>
                </a:lnTo>
                <a:lnTo>
                  <a:pt x="2700906" y="2976249"/>
                </a:lnTo>
                <a:lnTo>
                  <a:pt x="2641051" y="2976118"/>
                </a:lnTo>
                <a:close/>
              </a:path>
              <a:path w="3818254" h="2978784">
                <a:moveTo>
                  <a:pt x="153146" y="913572"/>
                </a:moveTo>
                <a:lnTo>
                  <a:pt x="22315" y="805109"/>
                </a:lnTo>
                <a:lnTo>
                  <a:pt x="30421" y="795332"/>
                </a:lnTo>
                <a:lnTo>
                  <a:pt x="174258" y="914578"/>
                </a:lnTo>
                <a:lnTo>
                  <a:pt x="153146" y="913572"/>
                </a:lnTo>
                <a:close/>
              </a:path>
              <a:path w="3818254" h="2978784">
                <a:moveTo>
                  <a:pt x="268560" y="1025751"/>
                </a:moveTo>
                <a:lnTo>
                  <a:pt x="141001" y="920000"/>
                </a:lnTo>
                <a:lnTo>
                  <a:pt x="143776" y="918531"/>
                </a:lnTo>
                <a:lnTo>
                  <a:pt x="160033" y="919281"/>
                </a:lnTo>
                <a:lnTo>
                  <a:pt x="174258" y="914578"/>
                </a:lnTo>
                <a:lnTo>
                  <a:pt x="311067" y="1027996"/>
                </a:lnTo>
                <a:lnTo>
                  <a:pt x="308636" y="1042478"/>
                </a:lnTo>
                <a:lnTo>
                  <a:pt x="278221" y="1017263"/>
                </a:lnTo>
                <a:lnTo>
                  <a:pt x="268560" y="1025751"/>
                </a:lnTo>
                <a:close/>
              </a:path>
              <a:path w="3818254" h="2978784">
                <a:moveTo>
                  <a:pt x="820069" y="1466470"/>
                </a:moveTo>
                <a:lnTo>
                  <a:pt x="308636" y="1042478"/>
                </a:lnTo>
                <a:lnTo>
                  <a:pt x="317428" y="1033270"/>
                </a:lnTo>
                <a:lnTo>
                  <a:pt x="832390" y="1460189"/>
                </a:lnTo>
                <a:lnTo>
                  <a:pt x="820069" y="1466470"/>
                </a:lnTo>
                <a:close/>
              </a:path>
              <a:path w="3818254" h="2978784">
                <a:moveTo>
                  <a:pt x="948767" y="1589662"/>
                </a:moveTo>
                <a:lnTo>
                  <a:pt x="824221" y="1486410"/>
                </a:lnTo>
                <a:lnTo>
                  <a:pt x="835474" y="1479241"/>
                </a:lnTo>
                <a:lnTo>
                  <a:pt x="835696" y="1479426"/>
                </a:lnTo>
                <a:lnTo>
                  <a:pt x="833340" y="1460976"/>
                </a:lnTo>
                <a:lnTo>
                  <a:pt x="984064" y="1585930"/>
                </a:lnTo>
                <a:lnTo>
                  <a:pt x="962952" y="1584925"/>
                </a:lnTo>
                <a:lnTo>
                  <a:pt x="948767" y="1589662"/>
                </a:lnTo>
                <a:close/>
              </a:path>
              <a:path w="3818254" h="2978784">
                <a:moveTo>
                  <a:pt x="2581196" y="2975987"/>
                </a:moveTo>
                <a:lnTo>
                  <a:pt x="794980" y="1495161"/>
                </a:lnTo>
                <a:lnTo>
                  <a:pt x="808164" y="1489594"/>
                </a:lnTo>
                <a:lnTo>
                  <a:pt x="820567" y="1483380"/>
                </a:lnTo>
                <a:lnTo>
                  <a:pt x="948767" y="1589662"/>
                </a:lnTo>
                <a:lnTo>
                  <a:pt x="969859" y="1590651"/>
                </a:lnTo>
                <a:lnTo>
                  <a:pt x="984064" y="1585930"/>
                </a:lnTo>
                <a:lnTo>
                  <a:pt x="1371547" y="1907165"/>
                </a:lnTo>
                <a:lnTo>
                  <a:pt x="1367622" y="1920408"/>
                </a:lnTo>
                <a:lnTo>
                  <a:pt x="2641051" y="2976118"/>
                </a:lnTo>
                <a:lnTo>
                  <a:pt x="2581196" y="2975987"/>
                </a:lnTo>
                <a:close/>
              </a:path>
              <a:path w="3818254" h="2978784">
                <a:moveTo>
                  <a:pt x="804606" y="1470148"/>
                </a:moveTo>
                <a:lnTo>
                  <a:pt x="272418" y="1028948"/>
                </a:lnTo>
                <a:lnTo>
                  <a:pt x="282805" y="1021063"/>
                </a:lnTo>
                <a:lnTo>
                  <a:pt x="816138" y="1463212"/>
                </a:lnTo>
                <a:lnTo>
                  <a:pt x="804606" y="1470148"/>
                </a:lnTo>
                <a:close/>
              </a:path>
              <a:path w="3818254" h="2978784">
                <a:moveTo>
                  <a:pt x="141001" y="920000"/>
                </a:moveTo>
                <a:lnTo>
                  <a:pt x="138961" y="918309"/>
                </a:lnTo>
                <a:lnTo>
                  <a:pt x="143776" y="918531"/>
                </a:lnTo>
                <a:lnTo>
                  <a:pt x="141001" y="920000"/>
                </a:lnTo>
                <a:close/>
              </a:path>
              <a:path w="3818254" h="2978784">
                <a:moveTo>
                  <a:pt x="192971" y="1029072"/>
                </a:moveTo>
                <a:lnTo>
                  <a:pt x="47102" y="908142"/>
                </a:lnTo>
                <a:lnTo>
                  <a:pt x="55208" y="898365"/>
                </a:lnTo>
                <a:lnTo>
                  <a:pt x="206214" y="1023554"/>
                </a:lnTo>
                <a:lnTo>
                  <a:pt x="192971" y="1029072"/>
                </a:lnTo>
                <a:close/>
              </a:path>
              <a:path w="3818254" h="2978784">
                <a:moveTo>
                  <a:pt x="1397782" y="2027895"/>
                </a:moveTo>
                <a:lnTo>
                  <a:pt x="205077" y="1039108"/>
                </a:lnTo>
                <a:lnTo>
                  <a:pt x="209984" y="1026680"/>
                </a:lnTo>
                <a:lnTo>
                  <a:pt x="1407240" y="2019240"/>
                </a:lnTo>
                <a:lnTo>
                  <a:pt x="1397782" y="2027895"/>
                </a:lnTo>
                <a:close/>
              </a:path>
              <a:path w="3818254" h="2978784">
                <a:moveTo>
                  <a:pt x="2461486" y="2975724"/>
                </a:moveTo>
                <a:lnTo>
                  <a:pt x="431125" y="1292496"/>
                </a:lnTo>
                <a:lnTo>
                  <a:pt x="440018" y="1283372"/>
                </a:lnTo>
                <a:lnTo>
                  <a:pt x="697701" y="1496998"/>
                </a:lnTo>
                <a:lnTo>
                  <a:pt x="709846" y="1490570"/>
                </a:lnTo>
                <a:lnTo>
                  <a:pt x="184801" y="1055292"/>
                </a:lnTo>
                <a:lnTo>
                  <a:pt x="196393" y="1048406"/>
                </a:lnTo>
                <a:lnTo>
                  <a:pt x="849873" y="1590159"/>
                </a:lnTo>
                <a:lnTo>
                  <a:pt x="854262" y="1577302"/>
                </a:lnTo>
                <a:lnTo>
                  <a:pt x="1405476" y="2034274"/>
                </a:lnTo>
                <a:lnTo>
                  <a:pt x="1413582" y="2024497"/>
                </a:lnTo>
                <a:lnTo>
                  <a:pt x="2561245" y="2975943"/>
                </a:lnTo>
                <a:lnTo>
                  <a:pt x="2461486" y="2975724"/>
                </a:lnTo>
                <a:close/>
              </a:path>
              <a:path w="3818254" h="2978784">
                <a:moveTo>
                  <a:pt x="842097" y="1583713"/>
                </a:moveTo>
                <a:lnTo>
                  <a:pt x="199152" y="1050693"/>
                </a:lnTo>
                <a:lnTo>
                  <a:pt x="207078" y="1040767"/>
                </a:lnTo>
                <a:lnTo>
                  <a:pt x="854262" y="1577302"/>
                </a:lnTo>
                <a:lnTo>
                  <a:pt x="842097" y="1583713"/>
                </a:lnTo>
                <a:close/>
              </a:path>
              <a:path w="3818254" h="2978784">
                <a:moveTo>
                  <a:pt x="302664" y="1169501"/>
                </a:moveTo>
                <a:lnTo>
                  <a:pt x="167552" y="1057489"/>
                </a:lnTo>
                <a:lnTo>
                  <a:pt x="176586" y="1048482"/>
                </a:lnTo>
                <a:lnTo>
                  <a:pt x="311436" y="1160276"/>
                </a:lnTo>
                <a:lnTo>
                  <a:pt x="302664" y="1169501"/>
                </a:lnTo>
                <a:close/>
              </a:path>
              <a:path w="3818254" h="2978784">
                <a:moveTo>
                  <a:pt x="687967" y="1488928"/>
                </a:moveTo>
                <a:lnTo>
                  <a:pt x="311813" y="1177086"/>
                </a:lnTo>
                <a:lnTo>
                  <a:pt x="317394" y="1165216"/>
                </a:lnTo>
                <a:lnTo>
                  <a:pt x="694113" y="1477527"/>
                </a:lnTo>
                <a:lnTo>
                  <a:pt x="687967" y="1488928"/>
                </a:lnTo>
                <a:close/>
              </a:path>
              <a:path w="3818254" h="2978784">
                <a:moveTo>
                  <a:pt x="425753" y="1288042"/>
                </a:moveTo>
                <a:lnTo>
                  <a:pt x="300093" y="1183866"/>
                </a:lnTo>
                <a:lnTo>
                  <a:pt x="313449" y="1178442"/>
                </a:lnTo>
                <a:lnTo>
                  <a:pt x="435414" y="1279554"/>
                </a:lnTo>
                <a:lnTo>
                  <a:pt x="425753" y="1288042"/>
                </a:lnTo>
                <a:close/>
              </a:path>
              <a:path w="3818254" h="2978784">
                <a:moveTo>
                  <a:pt x="2301873" y="2975374"/>
                </a:moveTo>
                <a:lnTo>
                  <a:pt x="962755" y="1865206"/>
                </a:lnTo>
                <a:lnTo>
                  <a:pt x="983847" y="1866195"/>
                </a:lnTo>
                <a:lnTo>
                  <a:pt x="998051" y="1861475"/>
                </a:lnTo>
                <a:lnTo>
                  <a:pt x="840319" y="1730710"/>
                </a:lnTo>
                <a:lnTo>
                  <a:pt x="856241" y="1727413"/>
                </a:lnTo>
                <a:lnTo>
                  <a:pt x="859863" y="1713919"/>
                </a:lnTo>
                <a:lnTo>
                  <a:pt x="1001034" y="1830954"/>
                </a:lnTo>
                <a:lnTo>
                  <a:pt x="1009139" y="1821176"/>
                </a:lnTo>
                <a:lnTo>
                  <a:pt x="1423908" y="2165032"/>
                </a:lnTo>
                <a:lnTo>
                  <a:pt x="1448494" y="2168917"/>
                </a:lnTo>
                <a:lnTo>
                  <a:pt x="2421583" y="2975636"/>
                </a:lnTo>
                <a:lnTo>
                  <a:pt x="2301873" y="2975374"/>
                </a:lnTo>
                <a:close/>
              </a:path>
              <a:path w="3818254" h="2978784">
                <a:moveTo>
                  <a:pt x="976919" y="1860452"/>
                </a:moveTo>
                <a:lnTo>
                  <a:pt x="323896" y="1319077"/>
                </a:lnTo>
                <a:lnTo>
                  <a:pt x="333927" y="1294400"/>
                </a:lnTo>
                <a:lnTo>
                  <a:pt x="197260" y="1181098"/>
                </a:lnTo>
                <a:lnTo>
                  <a:pt x="201649" y="1168240"/>
                </a:lnTo>
                <a:lnTo>
                  <a:pt x="850613" y="1706250"/>
                </a:lnTo>
                <a:lnTo>
                  <a:pt x="838872" y="1713013"/>
                </a:lnTo>
                <a:lnTo>
                  <a:pt x="831413" y="1723326"/>
                </a:lnTo>
                <a:lnTo>
                  <a:pt x="998051" y="1861475"/>
                </a:lnTo>
                <a:lnTo>
                  <a:pt x="976919" y="1860452"/>
                </a:lnTo>
                <a:close/>
              </a:path>
              <a:path w="3818254" h="2978784">
                <a:moveTo>
                  <a:pt x="621271" y="1618858"/>
                </a:moveTo>
                <a:lnTo>
                  <a:pt x="624052" y="1617405"/>
                </a:lnTo>
                <a:lnTo>
                  <a:pt x="626071" y="1619079"/>
                </a:lnTo>
                <a:lnTo>
                  <a:pt x="621271" y="1618858"/>
                </a:lnTo>
                <a:close/>
              </a:path>
              <a:path w="3818254" h="2978784">
                <a:moveTo>
                  <a:pt x="697047" y="1760404"/>
                </a:moveTo>
                <a:lnTo>
                  <a:pt x="30917" y="1208162"/>
                </a:lnTo>
                <a:lnTo>
                  <a:pt x="51988" y="1209135"/>
                </a:lnTo>
                <a:lnTo>
                  <a:pt x="64173" y="1202740"/>
                </a:lnTo>
                <a:lnTo>
                  <a:pt x="582548" y="1632488"/>
                </a:lnTo>
                <a:lnTo>
                  <a:pt x="611846" y="1623783"/>
                </a:lnTo>
                <a:lnTo>
                  <a:pt x="621271" y="1618858"/>
                </a:lnTo>
                <a:lnTo>
                  <a:pt x="626071" y="1619079"/>
                </a:lnTo>
                <a:lnTo>
                  <a:pt x="2261970" y="2975286"/>
                </a:lnTo>
                <a:lnTo>
                  <a:pt x="2182163" y="2975111"/>
                </a:lnTo>
                <a:lnTo>
                  <a:pt x="706546" y="1751782"/>
                </a:lnTo>
                <a:lnTo>
                  <a:pt x="697047" y="1760404"/>
                </a:lnTo>
                <a:close/>
              </a:path>
              <a:path w="3818254" h="2978784">
                <a:moveTo>
                  <a:pt x="840723" y="1879515"/>
                </a:moveTo>
                <a:lnTo>
                  <a:pt x="700864" y="1763568"/>
                </a:lnTo>
                <a:lnTo>
                  <a:pt x="713009" y="1757140"/>
                </a:lnTo>
                <a:lnTo>
                  <a:pt x="850222" y="1870893"/>
                </a:lnTo>
                <a:lnTo>
                  <a:pt x="840723" y="1879515"/>
                </a:lnTo>
                <a:close/>
              </a:path>
              <a:path w="3818254" h="2978784">
                <a:moveTo>
                  <a:pt x="981773" y="1996450"/>
                </a:moveTo>
                <a:lnTo>
                  <a:pt x="844540" y="1882680"/>
                </a:lnTo>
                <a:lnTo>
                  <a:pt x="856684" y="1876251"/>
                </a:lnTo>
                <a:lnTo>
                  <a:pt x="994483" y="1990490"/>
                </a:lnTo>
                <a:lnTo>
                  <a:pt x="981773" y="1996450"/>
                </a:lnTo>
                <a:close/>
              </a:path>
              <a:path w="3818254" h="2978784">
                <a:moveTo>
                  <a:pt x="2142259" y="2975024"/>
                </a:moveTo>
                <a:lnTo>
                  <a:pt x="980211" y="2011652"/>
                </a:lnTo>
                <a:lnTo>
                  <a:pt x="993002" y="2005759"/>
                </a:lnTo>
                <a:lnTo>
                  <a:pt x="993507" y="2006177"/>
                </a:lnTo>
                <a:lnTo>
                  <a:pt x="998825" y="1994090"/>
                </a:lnTo>
                <a:lnTo>
                  <a:pt x="2182163" y="2975111"/>
                </a:lnTo>
                <a:lnTo>
                  <a:pt x="2142259" y="2975024"/>
                </a:lnTo>
                <a:close/>
              </a:path>
              <a:path w="3818254" h="2978784">
                <a:moveTo>
                  <a:pt x="976030" y="2008186"/>
                </a:moveTo>
                <a:lnTo>
                  <a:pt x="54782" y="1244444"/>
                </a:lnTo>
                <a:lnTo>
                  <a:pt x="62887" y="1234667"/>
                </a:lnTo>
                <a:lnTo>
                  <a:pt x="981288" y="1996048"/>
                </a:lnTo>
                <a:lnTo>
                  <a:pt x="976030" y="2008186"/>
                </a:lnTo>
                <a:close/>
              </a:path>
              <a:path w="3818254" h="2978784">
                <a:moveTo>
                  <a:pt x="2062453" y="2974849"/>
                </a:moveTo>
                <a:lnTo>
                  <a:pt x="612128" y="1772488"/>
                </a:lnTo>
                <a:lnTo>
                  <a:pt x="617770" y="1760668"/>
                </a:lnTo>
                <a:lnTo>
                  <a:pt x="918632" y="2010092"/>
                </a:lnTo>
                <a:lnTo>
                  <a:pt x="926738" y="2000314"/>
                </a:lnTo>
                <a:lnTo>
                  <a:pt x="2102356" y="2974936"/>
                </a:lnTo>
                <a:lnTo>
                  <a:pt x="2062453" y="2974849"/>
                </a:lnTo>
                <a:close/>
              </a:path>
              <a:path w="3818254" h="2978784">
                <a:moveTo>
                  <a:pt x="2002598" y="2974717"/>
                </a:moveTo>
                <a:lnTo>
                  <a:pt x="1120668" y="2243572"/>
                </a:lnTo>
                <a:lnTo>
                  <a:pt x="1126653" y="2232037"/>
                </a:lnTo>
                <a:lnTo>
                  <a:pt x="708430" y="1885318"/>
                </a:lnTo>
                <a:lnTo>
                  <a:pt x="718838" y="1877450"/>
                </a:lnTo>
                <a:lnTo>
                  <a:pt x="66744" y="1336845"/>
                </a:lnTo>
                <a:lnTo>
                  <a:pt x="68690" y="1321961"/>
                </a:lnTo>
                <a:lnTo>
                  <a:pt x="67222" y="1304248"/>
                </a:lnTo>
                <a:lnTo>
                  <a:pt x="586951" y="1735118"/>
                </a:lnTo>
                <a:lnTo>
                  <a:pt x="577654" y="1743907"/>
                </a:lnTo>
                <a:lnTo>
                  <a:pt x="2062453" y="2974849"/>
                </a:lnTo>
                <a:lnTo>
                  <a:pt x="2002598" y="2974717"/>
                </a:lnTo>
                <a:close/>
              </a:path>
              <a:path w="3818254" h="2978784">
                <a:moveTo>
                  <a:pt x="605666" y="1767130"/>
                </a:moveTo>
                <a:lnTo>
                  <a:pt x="583995" y="1749164"/>
                </a:lnTo>
                <a:lnTo>
                  <a:pt x="592101" y="1739387"/>
                </a:lnTo>
                <a:lnTo>
                  <a:pt x="616518" y="1759630"/>
                </a:lnTo>
                <a:lnTo>
                  <a:pt x="605666" y="1767130"/>
                </a:lnTo>
                <a:close/>
              </a:path>
              <a:path w="3818254" h="2978784">
                <a:moveTo>
                  <a:pt x="1107177" y="2232387"/>
                </a:moveTo>
                <a:lnTo>
                  <a:pt x="1003065" y="2146076"/>
                </a:lnTo>
                <a:lnTo>
                  <a:pt x="1013897" y="2138559"/>
                </a:lnTo>
                <a:lnTo>
                  <a:pt x="1113222" y="2220902"/>
                </a:lnTo>
                <a:lnTo>
                  <a:pt x="1107177" y="2232387"/>
                </a:lnTo>
                <a:close/>
              </a:path>
              <a:path w="3818254" h="2978784">
                <a:moveTo>
                  <a:pt x="1882888" y="2974455"/>
                </a:moveTo>
                <a:lnTo>
                  <a:pt x="605604" y="1915550"/>
                </a:lnTo>
                <a:lnTo>
                  <a:pt x="612256" y="1904567"/>
                </a:lnTo>
                <a:lnTo>
                  <a:pt x="609751" y="1902491"/>
                </a:lnTo>
                <a:lnTo>
                  <a:pt x="615676" y="1890906"/>
                </a:lnTo>
                <a:lnTo>
                  <a:pt x="82941" y="1449253"/>
                </a:lnTo>
                <a:lnTo>
                  <a:pt x="88744" y="1437567"/>
                </a:lnTo>
                <a:lnTo>
                  <a:pt x="1942743" y="2974586"/>
                </a:lnTo>
                <a:lnTo>
                  <a:pt x="1882888" y="2974455"/>
                </a:lnTo>
                <a:close/>
              </a:path>
              <a:path w="3818254" h="2978784">
                <a:moveTo>
                  <a:pt x="880393" y="2242338"/>
                </a:moveTo>
                <a:lnTo>
                  <a:pt x="86986" y="1584581"/>
                </a:lnTo>
                <a:lnTo>
                  <a:pt x="89841" y="1570451"/>
                </a:lnTo>
                <a:lnTo>
                  <a:pt x="880804" y="2226182"/>
                </a:lnTo>
                <a:lnTo>
                  <a:pt x="880393" y="2242338"/>
                </a:lnTo>
                <a:close/>
              </a:path>
              <a:path w="3818254" h="2978784">
                <a:moveTo>
                  <a:pt x="1703323" y="2974061"/>
                </a:moveTo>
                <a:lnTo>
                  <a:pt x="991007" y="2383531"/>
                </a:lnTo>
                <a:lnTo>
                  <a:pt x="1003273" y="2377203"/>
                </a:lnTo>
                <a:lnTo>
                  <a:pt x="1007474" y="2380685"/>
                </a:lnTo>
                <a:lnTo>
                  <a:pt x="1006922" y="2347234"/>
                </a:lnTo>
                <a:lnTo>
                  <a:pt x="880393" y="2242338"/>
                </a:lnTo>
                <a:lnTo>
                  <a:pt x="888498" y="2232561"/>
                </a:lnTo>
                <a:lnTo>
                  <a:pt x="1783129" y="2974236"/>
                </a:lnTo>
                <a:lnTo>
                  <a:pt x="1703323" y="2974061"/>
                </a:lnTo>
                <a:close/>
              </a:path>
              <a:path w="3818254" h="2978784">
                <a:moveTo>
                  <a:pt x="330061" y="1802593"/>
                </a:moveTo>
                <a:lnTo>
                  <a:pt x="74660" y="1590859"/>
                </a:lnTo>
                <a:lnTo>
                  <a:pt x="85310" y="1583191"/>
                </a:lnTo>
                <a:lnTo>
                  <a:pt x="342225" y="1796182"/>
                </a:lnTo>
                <a:lnTo>
                  <a:pt x="330061" y="1802593"/>
                </a:lnTo>
                <a:close/>
              </a:path>
              <a:path w="3818254" h="2978784">
                <a:moveTo>
                  <a:pt x="605718" y="2031121"/>
                </a:moveTo>
                <a:lnTo>
                  <a:pt x="337836" y="1809039"/>
                </a:lnTo>
                <a:lnTo>
                  <a:pt x="342225" y="1796182"/>
                </a:lnTo>
                <a:lnTo>
                  <a:pt x="614450" y="2021863"/>
                </a:lnTo>
                <a:lnTo>
                  <a:pt x="605718" y="2031121"/>
                </a:lnTo>
                <a:close/>
              </a:path>
              <a:path w="3818254" h="2978784">
                <a:moveTo>
                  <a:pt x="994101" y="2353102"/>
                </a:moveTo>
                <a:lnTo>
                  <a:pt x="608020" y="2033030"/>
                </a:lnTo>
                <a:lnTo>
                  <a:pt x="618428" y="2025162"/>
                </a:lnTo>
                <a:lnTo>
                  <a:pt x="1006922" y="2347234"/>
                </a:lnTo>
                <a:lnTo>
                  <a:pt x="994101" y="2353102"/>
                </a:lnTo>
                <a:close/>
              </a:path>
              <a:path w="3818254" h="2978784">
                <a:moveTo>
                  <a:pt x="1683371" y="2974017"/>
                </a:moveTo>
                <a:lnTo>
                  <a:pt x="72701" y="1638725"/>
                </a:lnTo>
                <a:lnTo>
                  <a:pt x="88925" y="1635678"/>
                </a:lnTo>
                <a:lnTo>
                  <a:pt x="92486" y="1622134"/>
                </a:lnTo>
                <a:lnTo>
                  <a:pt x="729292" y="2150064"/>
                </a:lnTo>
                <a:lnTo>
                  <a:pt x="722438" y="2160879"/>
                </a:lnTo>
                <a:lnTo>
                  <a:pt x="1703323" y="2974061"/>
                </a:lnTo>
                <a:lnTo>
                  <a:pt x="1683371" y="2974017"/>
                </a:lnTo>
                <a:close/>
              </a:path>
              <a:path w="3818254" h="2978784">
                <a:moveTo>
                  <a:pt x="981333" y="2375511"/>
                </a:moveTo>
                <a:lnTo>
                  <a:pt x="722438" y="2160879"/>
                </a:lnTo>
                <a:lnTo>
                  <a:pt x="732826" y="2152994"/>
                </a:lnTo>
                <a:lnTo>
                  <a:pt x="983965" y="2361196"/>
                </a:lnTo>
                <a:lnTo>
                  <a:pt x="981333" y="2375511"/>
                </a:lnTo>
                <a:close/>
              </a:path>
              <a:path w="3818254" h="2978784">
                <a:moveTo>
                  <a:pt x="1623516" y="2973886"/>
                </a:moveTo>
                <a:lnTo>
                  <a:pt x="375198" y="1938994"/>
                </a:lnTo>
                <a:lnTo>
                  <a:pt x="385546" y="1931076"/>
                </a:lnTo>
                <a:lnTo>
                  <a:pt x="1643468" y="2973930"/>
                </a:lnTo>
                <a:lnTo>
                  <a:pt x="1623516" y="2973886"/>
                </a:lnTo>
                <a:close/>
              </a:path>
              <a:path w="3818254" h="2978784">
                <a:moveTo>
                  <a:pt x="244455" y="1913088"/>
                </a:moveTo>
                <a:lnTo>
                  <a:pt x="100900" y="1794077"/>
                </a:lnTo>
                <a:lnTo>
                  <a:pt x="111288" y="1786192"/>
                </a:lnTo>
                <a:lnTo>
                  <a:pt x="250258" y="1901402"/>
                </a:lnTo>
                <a:lnTo>
                  <a:pt x="244455" y="1913088"/>
                </a:lnTo>
                <a:close/>
              </a:path>
              <a:path w="3818254" h="2978784">
                <a:moveTo>
                  <a:pt x="1503806" y="2973623"/>
                </a:moveTo>
                <a:lnTo>
                  <a:pt x="397293" y="2056292"/>
                </a:lnTo>
                <a:lnTo>
                  <a:pt x="402934" y="2044472"/>
                </a:lnTo>
                <a:lnTo>
                  <a:pt x="260026" y="1925997"/>
                </a:lnTo>
                <a:lnTo>
                  <a:pt x="266011" y="1914462"/>
                </a:lnTo>
                <a:lnTo>
                  <a:pt x="1543709" y="2973711"/>
                </a:lnTo>
                <a:lnTo>
                  <a:pt x="1503806" y="2973623"/>
                </a:lnTo>
                <a:close/>
              </a:path>
              <a:path w="3818254" h="2978784">
                <a:moveTo>
                  <a:pt x="735881" y="2386482"/>
                </a:moveTo>
                <a:lnTo>
                  <a:pt x="619046" y="2289622"/>
                </a:lnTo>
                <a:lnTo>
                  <a:pt x="629252" y="2281586"/>
                </a:lnTo>
                <a:lnTo>
                  <a:pt x="739140" y="2372686"/>
                </a:lnTo>
                <a:lnTo>
                  <a:pt x="735881" y="2386482"/>
                </a:lnTo>
                <a:close/>
              </a:path>
              <a:path w="3818254" h="2978784">
                <a:moveTo>
                  <a:pt x="881314" y="2507050"/>
                </a:moveTo>
                <a:lnTo>
                  <a:pt x="748585" y="2397013"/>
                </a:lnTo>
                <a:lnTo>
                  <a:pt x="759618" y="2389664"/>
                </a:lnTo>
                <a:lnTo>
                  <a:pt x="881725" y="2490893"/>
                </a:lnTo>
                <a:lnTo>
                  <a:pt x="881314" y="2507050"/>
                </a:lnTo>
                <a:close/>
              </a:path>
              <a:path w="3818254" h="2978784">
                <a:moveTo>
                  <a:pt x="1443951" y="2973492"/>
                </a:moveTo>
                <a:lnTo>
                  <a:pt x="881314" y="2507050"/>
                </a:lnTo>
                <a:lnTo>
                  <a:pt x="889419" y="2497272"/>
                </a:lnTo>
                <a:lnTo>
                  <a:pt x="1463902" y="2973536"/>
                </a:lnTo>
                <a:lnTo>
                  <a:pt x="1443951" y="2973492"/>
                </a:lnTo>
                <a:close/>
              </a:path>
              <a:path w="3818254" h="2978784">
                <a:moveTo>
                  <a:pt x="1364144" y="2973317"/>
                </a:moveTo>
                <a:lnTo>
                  <a:pt x="142531" y="1960564"/>
                </a:lnTo>
                <a:lnTo>
                  <a:pt x="152050" y="1951959"/>
                </a:lnTo>
                <a:lnTo>
                  <a:pt x="1384096" y="2973361"/>
                </a:lnTo>
                <a:lnTo>
                  <a:pt x="1364144" y="2973317"/>
                </a:lnTo>
                <a:close/>
              </a:path>
              <a:path w="3818254" h="2978784">
                <a:moveTo>
                  <a:pt x="437771" y="2419784"/>
                </a:moveTo>
                <a:lnTo>
                  <a:pt x="310999" y="2314687"/>
                </a:lnTo>
                <a:lnTo>
                  <a:pt x="319852" y="2305530"/>
                </a:lnTo>
                <a:lnTo>
                  <a:pt x="446482" y="2410509"/>
                </a:lnTo>
                <a:lnTo>
                  <a:pt x="437771" y="2419784"/>
                </a:lnTo>
                <a:close/>
              </a:path>
              <a:path w="3818254" h="2978784">
                <a:moveTo>
                  <a:pt x="1104772" y="2972748"/>
                </a:moveTo>
                <a:lnTo>
                  <a:pt x="441608" y="2422965"/>
                </a:lnTo>
                <a:lnTo>
                  <a:pt x="450461" y="2413808"/>
                </a:lnTo>
                <a:lnTo>
                  <a:pt x="1124724" y="2972792"/>
                </a:lnTo>
                <a:lnTo>
                  <a:pt x="1104772" y="2972748"/>
                </a:lnTo>
                <a:close/>
              </a:path>
              <a:path w="3818254" h="2978784">
                <a:moveTo>
                  <a:pt x="190912" y="2462582"/>
                </a:moveTo>
                <a:lnTo>
                  <a:pt x="60970" y="2354856"/>
                </a:lnTo>
                <a:lnTo>
                  <a:pt x="70408" y="2346184"/>
                </a:lnTo>
                <a:lnTo>
                  <a:pt x="191322" y="2446426"/>
                </a:lnTo>
                <a:lnTo>
                  <a:pt x="190912" y="2462582"/>
                </a:lnTo>
                <a:close/>
              </a:path>
              <a:path w="3818254" h="2978784">
                <a:moveTo>
                  <a:pt x="805497" y="2972091"/>
                </a:moveTo>
                <a:lnTo>
                  <a:pt x="190912" y="2462582"/>
                </a:lnTo>
                <a:lnTo>
                  <a:pt x="199017" y="2452805"/>
                </a:lnTo>
                <a:lnTo>
                  <a:pt x="825449" y="2972135"/>
                </a:lnTo>
                <a:lnTo>
                  <a:pt x="805497" y="2972091"/>
                </a:lnTo>
                <a:close/>
              </a:path>
            </a:pathLst>
          </a:custGeom>
          <a:solidFill>
            <a:srgbClr val="2EA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8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62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19930" y="4892327"/>
            <a:ext cx="3677920" cy="2006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100"/>
              </a:spcBef>
            </a:pPr>
            <a:r>
              <a:rPr sz="2800" spc="185" dirty="0">
                <a:solidFill>
                  <a:srgbClr val="FFFFFF"/>
                </a:solidFill>
                <a:latin typeface="Futura Bk BT"/>
                <a:cs typeface="Calibri"/>
              </a:rPr>
              <a:t>Verifies </a:t>
            </a:r>
            <a:r>
              <a:rPr sz="2800" spc="190" dirty="0">
                <a:solidFill>
                  <a:srgbClr val="FFFFFF"/>
                </a:solidFill>
                <a:latin typeface="Futura Bk BT"/>
                <a:cs typeface="Calibri"/>
              </a:rPr>
              <a:t>the </a:t>
            </a:r>
            <a:r>
              <a:rPr sz="2800" spc="250" dirty="0">
                <a:solidFill>
                  <a:srgbClr val="FFFFFF"/>
                </a:solidFill>
                <a:latin typeface="Futura Bk BT"/>
                <a:cs typeface="Calibri"/>
              </a:rPr>
              <a:t>source</a:t>
            </a:r>
            <a:r>
              <a:rPr sz="2800" spc="200" dirty="0">
                <a:solidFill>
                  <a:srgbClr val="FFFFFF"/>
                </a:solidFill>
                <a:latin typeface="Futura Bk BT"/>
                <a:cs typeface="Calibri"/>
              </a:rPr>
              <a:t> </a:t>
            </a:r>
            <a:r>
              <a:rPr sz="2800" spc="150" dirty="0">
                <a:solidFill>
                  <a:srgbClr val="FFFFFF"/>
                </a:solidFill>
                <a:latin typeface="Futura Bk BT"/>
                <a:cs typeface="Calibri"/>
              </a:rPr>
              <a:t>of  </a:t>
            </a:r>
            <a:r>
              <a:rPr sz="2800" spc="229" dirty="0">
                <a:solidFill>
                  <a:srgbClr val="FFFFFF"/>
                </a:solidFill>
                <a:latin typeface="Futura Bk BT"/>
                <a:cs typeface="Calibri"/>
              </a:rPr>
              <a:t>any </a:t>
            </a:r>
            <a:r>
              <a:rPr sz="2800" spc="215" dirty="0">
                <a:solidFill>
                  <a:srgbClr val="FFFFFF"/>
                </a:solidFill>
                <a:latin typeface="Futura Bk BT"/>
                <a:cs typeface="Calibri"/>
              </a:rPr>
              <a:t>investment  </a:t>
            </a:r>
            <a:r>
              <a:rPr sz="2800" spc="170" dirty="0">
                <a:solidFill>
                  <a:srgbClr val="FFFFFF"/>
                </a:solidFill>
                <a:latin typeface="Futura Bk BT"/>
                <a:cs typeface="Calibri"/>
              </a:rPr>
              <a:t>information </a:t>
            </a:r>
            <a:r>
              <a:rPr sz="2800" spc="200" dirty="0">
                <a:solidFill>
                  <a:srgbClr val="FFFFFF"/>
                </a:solidFill>
                <a:latin typeface="Futura Bk BT"/>
                <a:cs typeface="Calibri"/>
              </a:rPr>
              <a:t>found </a:t>
            </a:r>
            <a:r>
              <a:rPr sz="2800" spc="180" dirty="0">
                <a:solidFill>
                  <a:srgbClr val="FFFFFF"/>
                </a:solidFill>
                <a:latin typeface="Futura Bk BT"/>
                <a:cs typeface="Calibri"/>
              </a:rPr>
              <a:t>on  </a:t>
            </a:r>
            <a:r>
              <a:rPr sz="2800" spc="190" dirty="0">
                <a:solidFill>
                  <a:srgbClr val="FFFFFF"/>
                </a:solidFill>
                <a:latin typeface="Futura Bk BT"/>
                <a:cs typeface="Calibri"/>
              </a:rPr>
              <a:t>the</a:t>
            </a:r>
            <a:r>
              <a:rPr sz="2800" spc="200" dirty="0">
                <a:solidFill>
                  <a:srgbClr val="FFFFFF"/>
                </a:solidFill>
                <a:latin typeface="Futura Bk BT"/>
                <a:cs typeface="Calibri"/>
              </a:rPr>
              <a:t> </a:t>
            </a:r>
            <a:r>
              <a:rPr sz="2800" spc="135" dirty="0">
                <a:solidFill>
                  <a:srgbClr val="FFFFFF"/>
                </a:solidFill>
                <a:latin typeface="Futura Bk BT"/>
                <a:cs typeface="Calibri"/>
              </a:rPr>
              <a:t>internet.</a:t>
            </a:r>
            <a:endParaRPr sz="2800" dirty="0">
              <a:latin typeface="Futura Bk BT"/>
              <a:cs typeface="Calibr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28055" y="2684402"/>
            <a:ext cx="3229502" cy="190308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0" y="0"/>
            <a:ext cx="7461704" cy="85711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273649" y="631679"/>
            <a:ext cx="4891674" cy="82350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89" y="2217973"/>
                </a:lnTo>
                <a:lnTo>
                  <a:pt x="2896228" y="2214359"/>
                </a:lnTo>
                <a:lnTo>
                  <a:pt x="2940337" y="2217932"/>
                </a:lnTo>
                <a:lnTo>
                  <a:pt x="2998585" y="2266221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3"/>
                </a:moveTo>
                <a:lnTo>
                  <a:pt x="2849765" y="2208832"/>
                </a:lnTo>
                <a:lnTo>
                  <a:pt x="2869946" y="2209067"/>
                </a:lnTo>
                <a:lnTo>
                  <a:pt x="3062924" y="2369050"/>
                </a:lnTo>
                <a:lnTo>
                  <a:pt x="3089728" y="2374775"/>
                </a:lnTo>
                <a:lnTo>
                  <a:pt x="3186625" y="2422112"/>
                </a:lnTo>
                <a:lnTo>
                  <a:pt x="3298588" y="2514932"/>
                </a:lnTo>
                <a:lnTo>
                  <a:pt x="3305623" y="2537262"/>
                </a:lnTo>
                <a:lnTo>
                  <a:pt x="3475502" y="2678096"/>
                </a:lnTo>
                <a:lnTo>
                  <a:pt x="3491493" y="2707850"/>
                </a:lnTo>
                <a:lnTo>
                  <a:pt x="3509481" y="2739259"/>
                </a:lnTo>
                <a:lnTo>
                  <a:pt x="3528427" y="2771463"/>
                </a:lnTo>
                <a:close/>
              </a:path>
              <a:path w="3818254" h="2978784">
                <a:moveTo>
                  <a:pt x="3475502" y="2678096"/>
                </a:moveTo>
                <a:lnTo>
                  <a:pt x="3362500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6"/>
                </a:lnTo>
                <a:close/>
              </a:path>
              <a:path w="3818254" h="2978784">
                <a:moveTo>
                  <a:pt x="3778327" y="2978637"/>
                </a:moveTo>
                <a:lnTo>
                  <a:pt x="3697175" y="2911360"/>
                </a:lnTo>
                <a:lnTo>
                  <a:pt x="3718758" y="2912756"/>
                </a:lnTo>
                <a:lnTo>
                  <a:pt x="3745388" y="2934833"/>
                </a:lnTo>
                <a:lnTo>
                  <a:pt x="3766744" y="2936041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7"/>
                </a:lnTo>
                <a:close/>
              </a:path>
              <a:path w="3818254" h="2978784">
                <a:moveTo>
                  <a:pt x="1886889" y="1707522"/>
                </a:moveTo>
                <a:lnTo>
                  <a:pt x="1024836" y="992855"/>
                </a:lnTo>
                <a:lnTo>
                  <a:pt x="1045907" y="993827"/>
                </a:lnTo>
                <a:lnTo>
                  <a:pt x="1060112" y="989106"/>
                </a:lnTo>
                <a:lnTo>
                  <a:pt x="480686" y="508745"/>
                </a:lnTo>
                <a:lnTo>
                  <a:pt x="480688" y="492250"/>
                </a:lnTo>
                <a:lnTo>
                  <a:pt x="899337" y="839323"/>
                </a:lnTo>
                <a:lnTo>
                  <a:pt x="903727" y="826465"/>
                </a:lnTo>
                <a:lnTo>
                  <a:pt x="1454941" y="1283437"/>
                </a:lnTo>
                <a:lnTo>
                  <a:pt x="1463046" y="1273660"/>
                </a:lnTo>
                <a:lnTo>
                  <a:pt x="2024924" y="1739473"/>
                </a:lnTo>
                <a:lnTo>
                  <a:pt x="2034975" y="1714812"/>
                </a:lnTo>
                <a:lnTo>
                  <a:pt x="1740030" y="1470294"/>
                </a:lnTo>
                <a:lnTo>
                  <a:pt x="1746884" y="1459479"/>
                </a:lnTo>
                <a:lnTo>
                  <a:pt x="1469178" y="1229254"/>
                </a:lnTo>
                <a:lnTo>
                  <a:pt x="1510401" y="1246931"/>
                </a:lnTo>
                <a:lnTo>
                  <a:pt x="1609714" y="1329265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1"/>
                </a:lnTo>
                <a:lnTo>
                  <a:pt x="2473813" y="1963144"/>
                </a:lnTo>
                <a:lnTo>
                  <a:pt x="2497017" y="1965884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3"/>
                </a:lnTo>
                <a:lnTo>
                  <a:pt x="2729950" y="2093005"/>
                </a:lnTo>
                <a:lnTo>
                  <a:pt x="2807509" y="2157304"/>
                </a:lnTo>
                <a:lnTo>
                  <a:pt x="2838333" y="2199355"/>
                </a:lnTo>
                <a:lnTo>
                  <a:pt x="3778327" y="2978637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89" y="1707522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2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5"/>
                </a:moveTo>
                <a:lnTo>
                  <a:pt x="1899890" y="1536836"/>
                </a:lnTo>
                <a:lnTo>
                  <a:pt x="1912681" y="1530943"/>
                </a:lnTo>
                <a:lnTo>
                  <a:pt x="1908514" y="1543985"/>
                </a:lnTo>
                <a:close/>
              </a:path>
              <a:path w="3818254" h="2978784">
                <a:moveTo>
                  <a:pt x="6423" y="286133"/>
                </a:moveTo>
                <a:lnTo>
                  <a:pt x="6314" y="0"/>
                </a:lnTo>
                <a:lnTo>
                  <a:pt x="290739" y="235796"/>
                </a:lnTo>
                <a:lnTo>
                  <a:pt x="338189" y="258637"/>
                </a:lnTo>
                <a:lnTo>
                  <a:pt x="367835" y="299711"/>
                </a:lnTo>
                <a:lnTo>
                  <a:pt x="392338" y="336521"/>
                </a:lnTo>
                <a:lnTo>
                  <a:pt x="491112" y="418408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1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6"/>
                </a:lnTo>
                <a:lnTo>
                  <a:pt x="464494" y="478824"/>
                </a:lnTo>
                <a:lnTo>
                  <a:pt x="448229" y="481837"/>
                </a:lnTo>
                <a:lnTo>
                  <a:pt x="452132" y="485073"/>
                </a:lnTo>
                <a:lnTo>
                  <a:pt x="447626" y="497834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2" y="276445"/>
                </a:lnTo>
                <a:lnTo>
                  <a:pt x="1597492" y="1484100"/>
                </a:lnTo>
                <a:lnTo>
                  <a:pt x="1586347" y="1491357"/>
                </a:lnTo>
                <a:lnTo>
                  <a:pt x="251087" y="384388"/>
                </a:lnTo>
                <a:lnTo>
                  <a:pt x="246778" y="397313"/>
                </a:lnTo>
                <a:lnTo>
                  <a:pt x="138991" y="307954"/>
                </a:lnTo>
                <a:lnTo>
                  <a:pt x="129331" y="316442"/>
                </a:lnTo>
                <a:lnTo>
                  <a:pt x="761451" y="840488"/>
                </a:lnTo>
                <a:lnTo>
                  <a:pt x="750578" y="847971"/>
                </a:lnTo>
                <a:lnTo>
                  <a:pt x="624655" y="743577"/>
                </a:lnTo>
                <a:lnTo>
                  <a:pt x="613510" y="750834"/>
                </a:lnTo>
                <a:lnTo>
                  <a:pt x="61054" y="292832"/>
                </a:lnTo>
                <a:lnTo>
                  <a:pt x="58624" y="307314"/>
                </a:lnTo>
                <a:lnTo>
                  <a:pt x="1896071" y="1830612"/>
                </a:lnTo>
                <a:lnTo>
                  <a:pt x="1886593" y="1839250"/>
                </a:lnTo>
                <a:lnTo>
                  <a:pt x="9722" y="283270"/>
                </a:lnTo>
                <a:lnTo>
                  <a:pt x="6423" y="286133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6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2"/>
                </a:moveTo>
                <a:lnTo>
                  <a:pt x="544169" y="478891"/>
                </a:lnTo>
                <a:lnTo>
                  <a:pt x="563327" y="478277"/>
                </a:lnTo>
                <a:lnTo>
                  <a:pt x="560130" y="492122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4"/>
                </a:lnTo>
                <a:lnTo>
                  <a:pt x="564135" y="478946"/>
                </a:lnTo>
                <a:lnTo>
                  <a:pt x="678370" y="573650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3"/>
                </a:moveTo>
                <a:lnTo>
                  <a:pt x="1876664" y="1616561"/>
                </a:lnTo>
                <a:lnTo>
                  <a:pt x="1888485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79"/>
                </a:lnTo>
                <a:lnTo>
                  <a:pt x="1736031" y="1466979"/>
                </a:lnTo>
                <a:lnTo>
                  <a:pt x="2021928" y="1703996"/>
                </a:lnTo>
                <a:lnTo>
                  <a:pt x="2020063" y="1718947"/>
                </a:lnTo>
                <a:lnTo>
                  <a:pt x="2024924" y="1739473"/>
                </a:lnTo>
                <a:close/>
              </a:path>
              <a:path w="3818254" h="2978784">
                <a:moveTo>
                  <a:pt x="743811" y="660897"/>
                </a:moveTo>
                <a:lnTo>
                  <a:pt x="514262" y="470594"/>
                </a:lnTo>
                <a:lnTo>
                  <a:pt x="532723" y="469402"/>
                </a:lnTo>
                <a:lnTo>
                  <a:pt x="742198" y="643062"/>
                </a:lnTo>
                <a:lnTo>
                  <a:pt x="743811" y="660897"/>
                </a:lnTo>
                <a:close/>
              </a:path>
              <a:path w="3818254" h="2978784">
                <a:moveTo>
                  <a:pt x="1044036" y="926289"/>
                </a:moveTo>
                <a:lnTo>
                  <a:pt x="245318" y="264128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6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6" y="926289"/>
                </a:lnTo>
                <a:lnTo>
                  <a:pt x="1054262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3"/>
                </a:moveTo>
                <a:lnTo>
                  <a:pt x="380888" y="393016"/>
                </a:lnTo>
                <a:lnTo>
                  <a:pt x="391296" y="385148"/>
                </a:lnTo>
                <a:lnTo>
                  <a:pt x="791584" y="716999"/>
                </a:lnTo>
                <a:lnTo>
                  <a:pt x="781944" y="725503"/>
                </a:lnTo>
                <a:close/>
              </a:path>
              <a:path w="3818254" h="2978784">
                <a:moveTo>
                  <a:pt x="1447266" y="1277075"/>
                </a:moveTo>
                <a:lnTo>
                  <a:pt x="785781" y="728684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6" y="1277075"/>
                </a:lnTo>
                <a:close/>
              </a:path>
              <a:path w="3818254" h="2978784">
                <a:moveTo>
                  <a:pt x="722580" y="742276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5"/>
                </a:lnTo>
                <a:lnTo>
                  <a:pt x="903908" y="876105"/>
                </a:lnTo>
                <a:lnTo>
                  <a:pt x="732039" y="733621"/>
                </a:lnTo>
                <a:lnTo>
                  <a:pt x="722580" y="742276"/>
                </a:lnTo>
                <a:close/>
              </a:path>
              <a:path w="3818254" h="2978784">
                <a:moveTo>
                  <a:pt x="1039000" y="988101"/>
                </a:moveTo>
                <a:lnTo>
                  <a:pt x="905160" y="877144"/>
                </a:lnTo>
                <a:lnTo>
                  <a:pt x="915548" y="869258"/>
                </a:lnTo>
                <a:lnTo>
                  <a:pt x="1060112" y="989106"/>
                </a:lnTo>
                <a:lnTo>
                  <a:pt x="1039000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5"/>
                </a:lnTo>
                <a:lnTo>
                  <a:pt x="738380" y="738878"/>
                </a:lnTo>
                <a:lnTo>
                  <a:pt x="1034961" y="984752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8"/>
                </a:moveTo>
                <a:lnTo>
                  <a:pt x="624015" y="875020"/>
                </a:lnTo>
                <a:lnTo>
                  <a:pt x="635069" y="867688"/>
                </a:lnTo>
                <a:lnTo>
                  <a:pt x="930398" y="1112524"/>
                </a:lnTo>
                <a:lnTo>
                  <a:pt x="940785" y="1104639"/>
                </a:lnTo>
                <a:lnTo>
                  <a:pt x="1449870" y="1526685"/>
                </a:lnTo>
                <a:lnTo>
                  <a:pt x="1460096" y="1518666"/>
                </a:lnTo>
                <a:lnTo>
                  <a:pt x="1501155" y="1552705"/>
                </a:lnTo>
                <a:lnTo>
                  <a:pt x="1509099" y="1542794"/>
                </a:lnTo>
                <a:lnTo>
                  <a:pt x="1598810" y="1617167"/>
                </a:lnTo>
                <a:lnTo>
                  <a:pt x="1603200" y="1604309"/>
                </a:lnTo>
                <a:lnTo>
                  <a:pt x="1904143" y="1853800"/>
                </a:lnTo>
                <a:lnTo>
                  <a:pt x="1915157" y="1846434"/>
                </a:lnTo>
                <a:lnTo>
                  <a:pt x="906600" y="1010311"/>
                </a:lnTo>
                <a:lnTo>
                  <a:pt x="918745" y="1003883"/>
                </a:lnTo>
                <a:lnTo>
                  <a:pt x="1591560" y="1561666"/>
                </a:lnTo>
                <a:lnTo>
                  <a:pt x="1601928" y="1553764"/>
                </a:lnTo>
                <a:lnTo>
                  <a:pt x="1612962" y="1546415"/>
                </a:lnTo>
                <a:lnTo>
                  <a:pt x="133188" y="319640"/>
                </a:lnTo>
                <a:lnTo>
                  <a:pt x="143576" y="311755"/>
                </a:lnTo>
                <a:lnTo>
                  <a:pt x="1607435" y="1525336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5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8"/>
                </a:lnTo>
                <a:close/>
              </a:path>
              <a:path w="3818254" h="2978784">
                <a:moveTo>
                  <a:pt x="1575202" y="1498614"/>
                </a:moveTo>
                <a:lnTo>
                  <a:pt x="246778" y="397313"/>
                </a:lnTo>
                <a:lnTo>
                  <a:pt x="256217" y="388641"/>
                </a:lnTo>
                <a:lnTo>
                  <a:pt x="1586347" y="1491357"/>
                </a:lnTo>
                <a:lnTo>
                  <a:pt x="1575202" y="1498614"/>
                </a:lnTo>
                <a:close/>
              </a:path>
              <a:path w="3818254" h="2978784">
                <a:moveTo>
                  <a:pt x="1607435" y="1525336"/>
                </a:moveTo>
                <a:lnTo>
                  <a:pt x="1575202" y="1498614"/>
                </a:lnTo>
                <a:lnTo>
                  <a:pt x="1596293" y="1499603"/>
                </a:lnTo>
                <a:lnTo>
                  <a:pt x="1602554" y="1504793"/>
                </a:lnTo>
                <a:lnTo>
                  <a:pt x="1607435" y="1525336"/>
                </a:lnTo>
                <a:close/>
              </a:path>
              <a:path w="3818254" h="2978784">
                <a:moveTo>
                  <a:pt x="1585751" y="1540353"/>
                </a:moveTo>
                <a:lnTo>
                  <a:pt x="757061" y="853346"/>
                </a:lnTo>
                <a:lnTo>
                  <a:pt x="761451" y="840488"/>
                </a:lnTo>
                <a:lnTo>
                  <a:pt x="1595128" y="1531631"/>
                </a:lnTo>
                <a:lnTo>
                  <a:pt x="1585751" y="1540353"/>
                </a:lnTo>
                <a:close/>
              </a:path>
              <a:path w="3818254" h="2978784">
                <a:moveTo>
                  <a:pt x="906600" y="1010311"/>
                </a:moveTo>
                <a:lnTo>
                  <a:pt x="602365" y="758092"/>
                </a:lnTo>
                <a:lnTo>
                  <a:pt x="623457" y="759080"/>
                </a:lnTo>
                <a:lnTo>
                  <a:pt x="637662" y="754360"/>
                </a:lnTo>
                <a:lnTo>
                  <a:pt x="1593950" y="1547151"/>
                </a:lnTo>
                <a:lnTo>
                  <a:pt x="1591560" y="1561666"/>
                </a:lnTo>
                <a:lnTo>
                  <a:pt x="910909" y="997387"/>
                </a:lnTo>
                <a:lnTo>
                  <a:pt x="906600" y="1010311"/>
                </a:lnTo>
                <a:close/>
              </a:path>
              <a:path w="3818254" h="2978784">
                <a:moveTo>
                  <a:pt x="602365" y="758092"/>
                </a:moveTo>
                <a:lnTo>
                  <a:pt x="58624" y="307314"/>
                </a:lnTo>
                <a:lnTo>
                  <a:pt x="68830" y="299278"/>
                </a:lnTo>
                <a:lnTo>
                  <a:pt x="613510" y="750834"/>
                </a:lnTo>
                <a:lnTo>
                  <a:pt x="602365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7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199"/>
                </a:lnTo>
                <a:lnTo>
                  <a:pt x="1487833" y="1525163"/>
                </a:lnTo>
                <a:lnTo>
                  <a:pt x="1482454" y="1537201"/>
                </a:lnTo>
                <a:lnTo>
                  <a:pt x="94795" y="386791"/>
                </a:lnTo>
                <a:lnTo>
                  <a:pt x="90486" y="399716"/>
                </a:lnTo>
                <a:lnTo>
                  <a:pt x="636328" y="852235"/>
                </a:lnTo>
                <a:lnTo>
                  <a:pt x="623820" y="858362"/>
                </a:lnTo>
                <a:lnTo>
                  <a:pt x="625314" y="859601"/>
                </a:lnTo>
                <a:lnTo>
                  <a:pt x="621268" y="872743"/>
                </a:lnTo>
                <a:lnTo>
                  <a:pt x="3159822" y="2977278"/>
                </a:lnTo>
                <a:lnTo>
                  <a:pt x="3139870" y="2977234"/>
                </a:lnTo>
                <a:lnTo>
                  <a:pt x="1643854" y="1736994"/>
                </a:lnTo>
                <a:lnTo>
                  <a:pt x="1631346" y="1743121"/>
                </a:lnTo>
                <a:lnTo>
                  <a:pt x="150401" y="515374"/>
                </a:lnTo>
                <a:lnTo>
                  <a:pt x="139569" y="522891"/>
                </a:lnTo>
                <a:lnTo>
                  <a:pt x="134460" y="518655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3" y="2977059"/>
                </a:lnTo>
                <a:lnTo>
                  <a:pt x="500683" y="855259"/>
                </a:lnTo>
                <a:lnTo>
                  <a:pt x="493810" y="866057"/>
                </a:lnTo>
                <a:lnTo>
                  <a:pt x="649300" y="994963"/>
                </a:lnTo>
                <a:lnTo>
                  <a:pt x="639640" y="1003451"/>
                </a:lnTo>
                <a:lnTo>
                  <a:pt x="3020160" y="2976971"/>
                </a:lnTo>
                <a:lnTo>
                  <a:pt x="2980256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3"/>
                </a:moveTo>
                <a:lnTo>
                  <a:pt x="1347429" y="1408764"/>
                </a:lnTo>
                <a:lnTo>
                  <a:pt x="1353292" y="1397129"/>
                </a:lnTo>
                <a:lnTo>
                  <a:pt x="1503188" y="1521397"/>
                </a:lnTo>
                <a:lnTo>
                  <a:pt x="1487833" y="1525163"/>
                </a:lnTo>
                <a:close/>
              </a:path>
              <a:path w="3818254" h="2978784">
                <a:moveTo>
                  <a:pt x="1591035" y="1610721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09"/>
                </a:lnTo>
                <a:lnTo>
                  <a:pt x="1591035" y="1610721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6"/>
                </a:lnTo>
                <a:lnTo>
                  <a:pt x="6423" y="286133"/>
                </a:lnTo>
                <a:lnTo>
                  <a:pt x="6425" y="292927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0" y="1526685"/>
                </a:moveTo>
                <a:lnTo>
                  <a:pt x="91860" y="400855"/>
                </a:lnTo>
                <a:lnTo>
                  <a:pt x="102651" y="393304"/>
                </a:lnTo>
                <a:lnTo>
                  <a:pt x="1452321" y="1512220"/>
                </a:lnTo>
                <a:lnTo>
                  <a:pt x="1449870" y="1526685"/>
                </a:lnTo>
                <a:close/>
              </a:path>
              <a:path w="3818254" h="2978784">
                <a:moveTo>
                  <a:pt x="926540" y="1109326"/>
                </a:moveTo>
                <a:lnTo>
                  <a:pt x="636523" y="868893"/>
                </a:lnTo>
                <a:lnTo>
                  <a:pt x="638509" y="854043"/>
                </a:lnTo>
                <a:lnTo>
                  <a:pt x="936201" y="1100838"/>
                </a:lnTo>
                <a:lnTo>
                  <a:pt x="926540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8" y="538160"/>
                </a:lnTo>
                <a:lnTo>
                  <a:pt x="146698" y="528801"/>
                </a:lnTo>
                <a:lnTo>
                  <a:pt x="1631541" y="1759779"/>
                </a:lnTo>
                <a:lnTo>
                  <a:pt x="1644070" y="1753669"/>
                </a:lnTo>
                <a:lnTo>
                  <a:pt x="1646035" y="1738802"/>
                </a:lnTo>
                <a:lnTo>
                  <a:pt x="3139870" y="2977234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5" y="1532256"/>
                </a:moveTo>
                <a:lnTo>
                  <a:pt x="143911" y="526491"/>
                </a:lnTo>
                <a:lnTo>
                  <a:pt x="150401" y="515374"/>
                </a:lnTo>
                <a:lnTo>
                  <a:pt x="1359546" y="1517790"/>
                </a:lnTo>
                <a:lnTo>
                  <a:pt x="1357095" y="1532256"/>
                </a:lnTo>
                <a:close/>
              </a:path>
              <a:path w="3818254" h="2978784">
                <a:moveTo>
                  <a:pt x="1631541" y="1759779"/>
                </a:moveTo>
                <a:lnTo>
                  <a:pt x="1359216" y="1534014"/>
                </a:lnTo>
                <a:lnTo>
                  <a:pt x="1363585" y="1521139"/>
                </a:lnTo>
                <a:lnTo>
                  <a:pt x="1636900" y="1747725"/>
                </a:lnTo>
                <a:lnTo>
                  <a:pt x="1631541" y="1759779"/>
                </a:lnTo>
                <a:close/>
              </a:path>
              <a:path w="3818254" h="2978784">
                <a:moveTo>
                  <a:pt x="3020160" y="2976971"/>
                </a:moveTo>
                <a:lnTo>
                  <a:pt x="643497" y="1006649"/>
                </a:lnTo>
                <a:lnTo>
                  <a:pt x="653905" y="998781"/>
                </a:lnTo>
                <a:lnTo>
                  <a:pt x="511683" y="880875"/>
                </a:lnTo>
                <a:lnTo>
                  <a:pt x="516901" y="868703"/>
                </a:lnTo>
                <a:lnTo>
                  <a:pt x="3060063" y="2977059"/>
                </a:lnTo>
                <a:lnTo>
                  <a:pt x="3020160" y="2976971"/>
                </a:lnTo>
                <a:close/>
              </a:path>
              <a:path w="3818254" h="2978784">
                <a:moveTo>
                  <a:pt x="1481530" y="1767390"/>
                </a:moveTo>
                <a:lnTo>
                  <a:pt x="1367018" y="1672456"/>
                </a:lnTo>
                <a:lnTo>
                  <a:pt x="1383262" y="1669426"/>
                </a:lnTo>
                <a:lnTo>
                  <a:pt x="1386803" y="1655865"/>
                </a:lnTo>
                <a:lnTo>
                  <a:pt x="1655473" y="1878600"/>
                </a:lnTo>
                <a:lnTo>
                  <a:pt x="1653002" y="1893048"/>
                </a:lnTo>
                <a:lnTo>
                  <a:pt x="1490989" y="1758734"/>
                </a:lnTo>
                <a:lnTo>
                  <a:pt x="1481530" y="1767390"/>
                </a:lnTo>
                <a:close/>
              </a:path>
              <a:path w="3818254" h="2978784">
                <a:moveTo>
                  <a:pt x="1783631" y="2001343"/>
                </a:moveTo>
                <a:lnTo>
                  <a:pt x="1653002" y="1893048"/>
                </a:lnTo>
                <a:lnTo>
                  <a:pt x="1661835" y="1883874"/>
                </a:lnTo>
                <a:lnTo>
                  <a:pt x="1786082" y="1986878"/>
                </a:lnTo>
                <a:lnTo>
                  <a:pt x="1783631" y="2001343"/>
                </a:lnTo>
                <a:close/>
              </a:path>
              <a:path w="3818254" h="2978784">
                <a:moveTo>
                  <a:pt x="2940353" y="2976796"/>
                </a:moveTo>
                <a:lnTo>
                  <a:pt x="1489225" y="1773769"/>
                </a:lnTo>
                <a:lnTo>
                  <a:pt x="1497330" y="1763992"/>
                </a:lnTo>
                <a:lnTo>
                  <a:pt x="1783631" y="2001343"/>
                </a:lnTo>
                <a:lnTo>
                  <a:pt x="1793857" y="1993324"/>
                </a:lnTo>
                <a:lnTo>
                  <a:pt x="2980256" y="2976884"/>
                </a:lnTo>
                <a:lnTo>
                  <a:pt x="2940353" y="2976796"/>
                </a:lnTo>
                <a:close/>
              </a:path>
              <a:path w="3818254" h="2978784">
                <a:moveTo>
                  <a:pt x="222" y="539342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49"/>
                </a:lnTo>
                <a:lnTo>
                  <a:pt x="222" y="539342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49"/>
                </a:lnTo>
                <a:lnTo>
                  <a:pt x="8327" y="529565"/>
                </a:lnTo>
                <a:lnTo>
                  <a:pt x="280915" y="755548"/>
                </a:lnTo>
                <a:lnTo>
                  <a:pt x="268669" y="761893"/>
                </a:lnTo>
                <a:lnTo>
                  <a:pt x="2940353" y="2976796"/>
                </a:lnTo>
                <a:lnTo>
                  <a:pt x="2900449" y="2976708"/>
                </a:lnTo>
                <a:lnTo>
                  <a:pt x="512646" y="997150"/>
                </a:lnTo>
                <a:lnTo>
                  <a:pt x="505449" y="1007680"/>
                </a:lnTo>
                <a:lnTo>
                  <a:pt x="662817" y="1138143"/>
                </a:lnTo>
                <a:lnTo>
                  <a:pt x="653177" y="1146648"/>
                </a:lnTo>
                <a:lnTo>
                  <a:pt x="782958" y="1254240"/>
                </a:lnTo>
                <a:lnTo>
                  <a:pt x="778932" y="1267399"/>
                </a:lnTo>
                <a:lnTo>
                  <a:pt x="2840594" y="2976577"/>
                </a:lnTo>
                <a:lnTo>
                  <a:pt x="2820642" y="2976533"/>
                </a:lnTo>
                <a:lnTo>
                  <a:pt x="1368572" y="1772725"/>
                </a:lnTo>
                <a:lnTo>
                  <a:pt x="1366122" y="1787190"/>
                </a:lnTo>
                <a:lnTo>
                  <a:pt x="147142" y="776620"/>
                </a:lnTo>
                <a:lnTo>
                  <a:pt x="137481" y="785108"/>
                </a:lnTo>
                <a:lnTo>
                  <a:pt x="820899" y="1351681"/>
                </a:lnTo>
                <a:lnTo>
                  <a:pt x="808754" y="1358110"/>
                </a:lnTo>
                <a:lnTo>
                  <a:pt x="2760787" y="2976402"/>
                </a:lnTo>
                <a:lnTo>
                  <a:pt x="2740835" y="2976358"/>
                </a:lnTo>
                <a:lnTo>
                  <a:pt x="670889" y="1260312"/>
                </a:lnTo>
                <a:lnTo>
                  <a:pt x="666580" y="1273237"/>
                </a:lnTo>
                <a:lnTo>
                  <a:pt x="2720884" y="2976314"/>
                </a:lnTo>
                <a:lnTo>
                  <a:pt x="2700932" y="2976270"/>
                </a:lnTo>
                <a:lnTo>
                  <a:pt x="1395473" y="1894007"/>
                </a:lnTo>
                <a:lnTo>
                  <a:pt x="1380360" y="1897974"/>
                </a:lnTo>
                <a:lnTo>
                  <a:pt x="1376159" y="1894492"/>
                </a:lnTo>
                <a:lnTo>
                  <a:pt x="1367003" y="1903398"/>
                </a:lnTo>
                <a:lnTo>
                  <a:pt x="22726" y="788953"/>
                </a:lnTo>
                <a:lnTo>
                  <a:pt x="22315" y="805109"/>
                </a:lnTo>
                <a:lnTo>
                  <a:pt x="153146" y="913572"/>
                </a:lnTo>
                <a:lnTo>
                  <a:pt x="143776" y="918531"/>
                </a:lnTo>
                <a:lnTo>
                  <a:pt x="138961" y="918309"/>
                </a:lnTo>
                <a:lnTo>
                  <a:pt x="802100" y="1468070"/>
                </a:lnTo>
                <a:lnTo>
                  <a:pt x="796024" y="1479530"/>
                </a:lnTo>
                <a:lnTo>
                  <a:pt x="799262" y="1482215"/>
                </a:lnTo>
                <a:lnTo>
                  <a:pt x="794980" y="1495161"/>
                </a:lnTo>
                <a:lnTo>
                  <a:pt x="2581221" y="2976007"/>
                </a:lnTo>
                <a:lnTo>
                  <a:pt x="2561270" y="2975963"/>
                </a:lnTo>
                <a:lnTo>
                  <a:pt x="48866" y="893108"/>
                </a:lnTo>
                <a:lnTo>
                  <a:pt x="39407" y="901763"/>
                </a:lnTo>
                <a:lnTo>
                  <a:pt x="188619" y="1025464"/>
                </a:lnTo>
                <a:lnTo>
                  <a:pt x="176817" y="1032176"/>
                </a:lnTo>
                <a:lnTo>
                  <a:pt x="165539" y="1039323"/>
                </a:lnTo>
                <a:lnTo>
                  <a:pt x="165276" y="1039106"/>
                </a:lnTo>
                <a:lnTo>
                  <a:pt x="167552" y="1057489"/>
                </a:lnTo>
                <a:lnTo>
                  <a:pt x="302987" y="1169769"/>
                </a:lnTo>
                <a:lnTo>
                  <a:pt x="294882" y="1179546"/>
                </a:lnTo>
                <a:lnTo>
                  <a:pt x="2461511" y="2975744"/>
                </a:lnTo>
                <a:lnTo>
                  <a:pt x="2421607" y="2975657"/>
                </a:lnTo>
                <a:lnTo>
                  <a:pt x="1416139" y="2142094"/>
                </a:lnTo>
                <a:lnTo>
                  <a:pt x="1423908" y="2165032"/>
                </a:lnTo>
                <a:lnTo>
                  <a:pt x="1003989" y="1816907"/>
                </a:lnTo>
                <a:lnTo>
                  <a:pt x="994692" y="1825696"/>
                </a:lnTo>
                <a:lnTo>
                  <a:pt x="201649" y="1168240"/>
                </a:lnTo>
                <a:lnTo>
                  <a:pt x="189484" y="1174652"/>
                </a:lnTo>
                <a:lnTo>
                  <a:pt x="322981" y="1285325"/>
                </a:lnTo>
                <a:lnTo>
                  <a:pt x="316935" y="1296810"/>
                </a:lnTo>
                <a:lnTo>
                  <a:pt x="319016" y="1298534"/>
                </a:lnTo>
                <a:lnTo>
                  <a:pt x="323896" y="1319077"/>
                </a:lnTo>
                <a:lnTo>
                  <a:pt x="976919" y="1860452"/>
                </a:lnTo>
                <a:lnTo>
                  <a:pt x="962755" y="1865206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5"/>
                </a:lnTo>
                <a:lnTo>
                  <a:pt x="621271" y="1618858"/>
                </a:lnTo>
                <a:lnTo>
                  <a:pt x="605000" y="1618107"/>
                </a:lnTo>
                <a:lnTo>
                  <a:pt x="583747" y="1616984"/>
                </a:lnTo>
                <a:lnTo>
                  <a:pt x="571602" y="1623413"/>
                </a:lnTo>
                <a:lnTo>
                  <a:pt x="53186" y="1193631"/>
                </a:lnTo>
                <a:lnTo>
                  <a:pt x="30917" y="1208162"/>
                </a:lnTo>
                <a:lnTo>
                  <a:pt x="57737" y="1230397"/>
                </a:lnTo>
                <a:lnTo>
                  <a:pt x="48460" y="1239203"/>
                </a:lnTo>
                <a:lnTo>
                  <a:pt x="2142283" y="2975043"/>
                </a:lnTo>
                <a:lnTo>
                  <a:pt x="2102379" y="2974955"/>
                </a:lnTo>
                <a:lnTo>
                  <a:pt x="919063" y="1993952"/>
                </a:lnTo>
                <a:lnTo>
                  <a:pt x="918632" y="2010091"/>
                </a:lnTo>
                <a:lnTo>
                  <a:pt x="52762" y="1292260"/>
                </a:lnTo>
                <a:lnTo>
                  <a:pt x="42273" y="1300061"/>
                </a:lnTo>
                <a:lnTo>
                  <a:pt x="53778" y="1326096"/>
                </a:lnTo>
                <a:lnTo>
                  <a:pt x="715304" y="1874520"/>
                </a:lnTo>
                <a:lnTo>
                  <a:pt x="708430" y="1885318"/>
                </a:lnTo>
                <a:lnTo>
                  <a:pt x="1010181" y="2135478"/>
                </a:lnTo>
                <a:lnTo>
                  <a:pt x="997935" y="2141823"/>
                </a:lnTo>
                <a:lnTo>
                  <a:pt x="2002620" y="2974736"/>
                </a:lnTo>
                <a:lnTo>
                  <a:pt x="1942765" y="2974605"/>
                </a:lnTo>
                <a:lnTo>
                  <a:pt x="75314" y="1426433"/>
                </a:lnTo>
                <a:lnTo>
                  <a:pt x="69167" y="1437834"/>
                </a:lnTo>
                <a:lnTo>
                  <a:pt x="614302" y="1889767"/>
                </a:lnTo>
                <a:lnTo>
                  <a:pt x="603793" y="1897552"/>
                </a:lnTo>
                <a:lnTo>
                  <a:pt x="603127" y="1896999"/>
                </a:lnTo>
                <a:lnTo>
                  <a:pt x="595324" y="1907027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69" y="1566080"/>
                </a:lnTo>
                <a:lnTo>
                  <a:pt x="76464" y="1575857"/>
                </a:lnTo>
                <a:lnTo>
                  <a:pt x="76161" y="1575606"/>
                </a:lnTo>
                <a:lnTo>
                  <a:pt x="68722" y="1585936"/>
                </a:lnTo>
                <a:lnTo>
                  <a:pt x="994100" y="2353102"/>
                </a:lnTo>
                <a:lnTo>
                  <a:pt x="981279" y="2358969"/>
                </a:lnTo>
                <a:lnTo>
                  <a:pt x="84913" y="1615855"/>
                </a:lnTo>
                <a:lnTo>
                  <a:pt x="76524" y="1625398"/>
                </a:lnTo>
                <a:lnTo>
                  <a:pt x="79332" y="1627725"/>
                </a:lnTo>
                <a:lnTo>
                  <a:pt x="72700" y="1638724"/>
                </a:lnTo>
                <a:lnTo>
                  <a:pt x="1683392" y="2974035"/>
                </a:lnTo>
                <a:lnTo>
                  <a:pt x="1643489" y="2973947"/>
                </a:lnTo>
                <a:lnTo>
                  <a:pt x="372842" y="1920544"/>
                </a:lnTo>
                <a:lnTo>
                  <a:pt x="369483" y="1934256"/>
                </a:lnTo>
                <a:lnTo>
                  <a:pt x="1623537" y="2973903"/>
                </a:lnTo>
                <a:lnTo>
                  <a:pt x="1543730" y="2973728"/>
                </a:lnTo>
                <a:lnTo>
                  <a:pt x="105148" y="1781102"/>
                </a:lnTo>
                <a:lnTo>
                  <a:pt x="97952" y="1791632"/>
                </a:lnTo>
                <a:lnTo>
                  <a:pt x="398976" y="2041190"/>
                </a:lnTo>
                <a:lnTo>
                  <a:pt x="389537" y="2049862"/>
                </a:lnTo>
                <a:lnTo>
                  <a:pt x="1503826" y="2973640"/>
                </a:lnTo>
                <a:lnTo>
                  <a:pt x="1463923" y="2973553"/>
                </a:lnTo>
                <a:lnTo>
                  <a:pt x="621477" y="2275140"/>
                </a:lnTo>
                <a:lnTo>
                  <a:pt x="619046" y="2289622"/>
                </a:lnTo>
                <a:lnTo>
                  <a:pt x="1443971" y="2973509"/>
                </a:lnTo>
                <a:lnTo>
                  <a:pt x="1384116" y="2973377"/>
                </a:lnTo>
                <a:lnTo>
                  <a:pt x="144981" y="1946099"/>
                </a:lnTo>
                <a:lnTo>
                  <a:pt x="142531" y="1960564"/>
                </a:lnTo>
                <a:lnTo>
                  <a:pt x="1364164" y="2973333"/>
                </a:lnTo>
                <a:lnTo>
                  <a:pt x="1124743" y="2972808"/>
                </a:lnTo>
                <a:lnTo>
                  <a:pt x="315873" y="2302231"/>
                </a:lnTo>
                <a:lnTo>
                  <a:pt x="307162" y="2311506"/>
                </a:lnTo>
                <a:lnTo>
                  <a:pt x="1104791" y="2972764"/>
                </a:lnTo>
                <a:lnTo>
                  <a:pt x="825467" y="2972150"/>
                </a:lnTo>
                <a:lnTo>
                  <a:pt x="66692" y="2343103"/>
                </a:lnTo>
                <a:lnTo>
                  <a:pt x="54466" y="2349465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2345" y="881004"/>
                </a:moveTo>
                <a:lnTo>
                  <a:pt x="276526" y="768406"/>
                </a:lnTo>
                <a:lnTo>
                  <a:pt x="280915" y="755548"/>
                </a:lnTo>
                <a:lnTo>
                  <a:pt x="424590" y="874659"/>
                </a:lnTo>
                <a:lnTo>
                  <a:pt x="412345" y="881004"/>
                </a:lnTo>
                <a:close/>
              </a:path>
              <a:path w="3818254" h="2978784">
                <a:moveTo>
                  <a:pt x="1089704" y="1442555"/>
                </a:moveTo>
                <a:lnTo>
                  <a:pt x="420201" y="887517"/>
                </a:lnTo>
                <a:lnTo>
                  <a:pt x="424590" y="874659"/>
                </a:lnTo>
                <a:lnTo>
                  <a:pt x="1099143" y="1433883"/>
                </a:lnTo>
                <a:lnTo>
                  <a:pt x="1089704" y="1442555"/>
                </a:lnTo>
                <a:close/>
              </a:path>
              <a:path w="3818254" h="2978784">
                <a:moveTo>
                  <a:pt x="1233359" y="1561649"/>
                </a:moveTo>
                <a:lnTo>
                  <a:pt x="1097379" y="1448917"/>
                </a:lnTo>
                <a:lnTo>
                  <a:pt x="1105484" y="1439140"/>
                </a:lnTo>
                <a:lnTo>
                  <a:pt x="1242818" y="1552994"/>
                </a:lnTo>
                <a:lnTo>
                  <a:pt x="1233359" y="1561649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4" y="1568028"/>
                </a:lnTo>
                <a:lnTo>
                  <a:pt x="1249160" y="1558251"/>
                </a:lnTo>
                <a:lnTo>
                  <a:pt x="1373649" y="1661456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8" y="1269676"/>
                </a:lnTo>
                <a:lnTo>
                  <a:pt x="792733" y="1262343"/>
                </a:lnTo>
                <a:lnTo>
                  <a:pt x="794187" y="1263549"/>
                </a:lnTo>
                <a:lnTo>
                  <a:pt x="796173" y="1248699"/>
                </a:lnTo>
                <a:lnTo>
                  <a:pt x="508397" y="1010125"/>
                </a:lnTo>
                <a:lnTo>
                  <a:pt x="518038" y="1001620"/>
                </a:lnTo>
                <a:lnTo>
                  <a:pt x="2900449" y="2976708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6" y="1256668"/>
                </a:moveTo>
                <a:lnTo>
                  <a:pt x="657034" y="1149846"/>
                </a:lnTo>
                <a:lnTo>
                  <a:pt x="667422" y="1141961"/>
                </a:lnTo>
                <a:lnTo>
                  <a:pt x="796173" y="1248699"/>
                </a:lnTo>
                <a:lnTo>
                  <a:pt x="785886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0" y="1364556"/>
                </a:lnTo>
                <a:lnTo>
                  <a:pt x="820899" y="1351681"/>
                </a:lnTo>
                <a:lnTo>
                  <a:pt x="1098920" y="1582168"/>
                </a:lnTo>
                <a:lnTo>
                  <a:pt x="1103289" y="1569294"/>
                </a:lnTo>
                <a:lnTo>
                  <a:pt x="1366122" y="1787190"/>
                </a:lnTo>
                <a:lnTo>
                  <a:pt x="1376348" y="1779171"/>
                </a:lnTo>
                <a:lnTo>
                  <a:pt x="2820642" y="2976533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6"/>
                </a:moveTo>
                <a:lnTo>
                  <a:pt x="142873" y="789578"/>
                </a:lnTo>
                <a:lnTo>
                  <a:pt x="151726" y="780421"/>
                </a:lnTo>
                <a:lnTo>
                  <a:pt x="276740" y="884061"/>
                </a:lnTo>
                <a:lnTo>
                  <a:pt x="267282" y="892716"/>
                </a:lnTo>
                <a:close/>
              </a:path>
              <a:path w="3818254" h="2978784">
                <a:moveTo>
                  <a:pt x="951023" y="1459558"/>
                </a:moveTo>
                <a:lnTo>
                  <a:pt x="274976" y="899096"/>
                </a:lnTo>
                <a:lnTo>
                  <a:pt x="283082" y="889319"/>
                </a:lnTo>
                <a:lnTo>
                  <a:pt x="956826" y="1447872"/>
                </a:lnTo>
                <a:lnTo>
                  <a:pt x="951023" y="1459558"/>
                </a:lnTo>
                <a:close/>
              </a:path>
              <a:path w="3818254" h="2978784">
                <a:moveTo>
                  <a:pt x="1096799" y="1580410"/>
                </a:moveTo>
                <a:lnTo>
                  <a:pt x="964454" y="1470692"/>
                </a:lnTo>
                <a:lnTo>
                  <a:pt x="970620" y="1459308"/>
                </a:lnTo>
                <a:lnTo>
                  <a:pt x="1099250" y="1565945"/>
                </a:lnTo>
                <a:lnTo>
                  <a:pt x="1096799" y="1580410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0" y="1273237"/>
                </a:lnTo>
                <a:lnTo>
                  <a:pt x="678745" y="1266825"/>
                </a:lnTo>
                <a:lnTo>
                  <a:pt x="2740835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2" y="1920408"/>
                </a:lnTo>
                <a:lnTo>
                  <a:pt x="1396617" y="1911452"/>
                </a:lnTo>
                <a:lnTo>
                  <a:pt x="1392518" y="1908054"/>
                </a:lnTo>
                <a:lnTo>
                  <a:pt x="1395473" y="1894007"/>
                </a:lnTo>
                <a:lnTo>
                  <a:pt x="2700932" y="2976270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6" y="913572"/>
                </a:moveTo>
                <a:lnTo>
                  <a:pt x="22315" y="805109"/>
                </a:lnTo>
                <a:lnTo>
                  <a:pt x="30421" y="795332"/>
                </a:lnTo>
                <a:lnTo>
                  <a:pt x="174258" y="914577"/>
                </a:lnTo>
                <a:lnTo>
                  <a:pt x="153146" y="913572"/>
                </a:lnTo>
                <a:close/>
              </a:path>
              <a:path w="3818254" h="2978784">
                <a:moveTo>
                  <a:pt x="268560" y="1025750"/>
                </a:moveTo>
                <a:lnTo>
                  <a:pt x="141001" y="920000"/>
                </a:lnTo>
                <a:lnTo>
                  <a:pt x="143776" y="918531"/>
                </a:lnTo>
                <a:lnTo>
                  <a:pt x="160033" y="919281"/>
                </a:lnTo>
                <a:lnTo>
                  <a:pt x="174258" y="914577"/>
                </a:lnTo>
                <a:lnTo>
                  <a:pt x="311067" y="1027996"/>
                </a:lnTo>
                <a:lnTo>
                  <a:pt x="308636" y="1042478"/>
                </a:lnTo>
                <a:lnTo>
                  <a:pt x="278221" y="1017263"/>
                </a:lnTo>
                <a:lnTo>
                  <a:pt x="268560" y="1025750"/>
                </a:lnTo>
                <a:close/>
              </a:path>
              <a:path w="3818254" h="2978784">
                <a:moveTo>
                  <a:pt x="820069" y="1466470"/>
                </a:moveTo>
                <a:lnTo>
                  <a:pt x="308636" y="1042478"/>
                </a:lnTo>
                <a:lnTo>
                  <a:pt x="317428" y="1033270"/>
                </a:lnTo>
                <a:lnTo>
                  <a:pt x="832390" y="1460188"/>
                </a:lnTo>
                <a:lnTo>
                  <a:pt x="820069" y="1466470"/>
                </a:lnTo>
                <a:close/>
              </a:path>
              <a:path w="3818254" h="2978784">
                <a:moveTo>
                  <a:pt x="948767" y="1589662"/>
                </a:moveTo>
                <a:lnTo>
                  <a:pt x="824221" y="1486410"/>
                </a:lnTo>
                <a:lnTo>
                  <a:pt x="835473" y="1479241"/>
                </a:lnTo>
                <a:lnTo>
                  <a:pt x="835696" y="1479425"/>
                </a:lnTo>
                <a:lnTo>
                  <a:pt x="833339" y="1460975"/>
                </a:lnTo>
                <a:lnTo>
                  <a:pt x="984064" y="1585930"/>
                </a:lnTo>
                <a:lnTo>
                  <a:pt x="962952" y="1584924"/>
                </a:lnTo>
                <a:lnTo>
                  <a:pt x="948767" y="1589662"/>
                </a:lnTo>
                <a:close/>
              </a:path>
              <a:path w="3818254" h="2978784">
                <a:moveTo>
                  <a:pt x="2581221" y="2976007"/>
                </a:moveTo>
                <a:lnTo>
                  <a:pt x="794980" y="1495161"/>
                </a:lnTo>
                <a:lnTo>
                  <a:pt x="808163" y="1489594"/>
                </a:lnTo>
                <a:lnTo>
                  <a:pt x="820567" y="1483380"/>
                </a:lnTo>
                <a:lnTo>
                  <a:pt x="948767" y="1589662"/>
                </a:lnTo>
                <a:lnTo>
                  <a:pt x="969859" y="1590651"/>
                </a:lnTo>
                <a:lnTo>
                  <a:pt x="984064" y="1585930"/>
                </a:lnTo>
                <a:lnTo>
                  <a:pt x="1371547" y="1907165"/>
                </a:lnTo>
                <a:lnTo>
                  <a:pt x="1367622" y="1920408"/>
                </a:lnTo>
                <a:lnTo>
                  <a:pt x="2641077" y="2976139"/>
                </a:lnTo>
                <a:lnTo>
                  <a:pt x="2581221" y="2976007"/>
                </a:lnTo>
                <a:close/>
              </a:path>
              <a:path w="3818254" h="2978784">
                <a:moveTo>
                  <a:pt x="804606" y="1470148"/>
                </a:moveTo>
                <a:lnTo>
                  <a:pt x="272418" y="1028948"/>
                </a:lnTo>
                <a:lnTo>
                  <a:pt x="282805" y="1021063"/>
                </a:lnTo>
                <a:lnTo>
                  <a:pt x="816138" y="1463212"/>
                </a:lnTo>
                <a:lnTo>
                  <a:pt x="804606" y="1470148"/>
                </a:lnTo>
                <a:close/>
              </a:path>
              <a:path w="3818254" h="2978784">
                <a:moveTo>
                  <a:pt x="141001" y="920000"/>
                </a:moveTo>
                <a:lnTo>
                  <a:pt x="138961" y="918309"/>
                </a:lnTo>
                <a:lnTo>
                  <a:pt x="143776" y="918531"/>
                </a:lnTo>
                <a:lnTo>
                  <a:pt x="141001" y="920000"/>
                </a:lnTo>
                <a:close/>
              </a:path>
              <a:path w="3818254" h="2978784">
                <a:moveTo>
                  <a:pt x="192971" y="1029072"/>
                </a:moveTo>
                <a:lnTo>
                  <a:pt x="47102" y="908142"/>
                </a:lnTo>
                <a:lnTo>
                  <a:pt x="55208" y="898365"/>
                </a:lnTo>
                <a:lnTo>
                  <a:pt x="206214" y="1023554"/>
                </a:lnTo>
                <a:lnTo>
                  <a:pt x="192971" y="1029072"/>
                </a:lnTo>
                <a:close/>
              </a:path>
              <a:path w="3818254" h="2978784">
                <a:moveTo>
                  <a:pt x="1397782" y="2027895"/>
                </a:moveTo>
                <a:lnTo>
                  <a:pt x="205076" y="1039108"/>
                </a:lnTo>
                <a:lnTo>
                  <a:pt x="209984" y="1026679"/>
                </a:lnTo>
                <a:lnTo>
                  <a:pt x="1407240" y="2019239"/>
                </a:lnTo>
                <a:lnTo>
                  <a:pt x="1397782" y="2027895"/>
                </a:lnTo>
                <a:close/>
              </a:path>
              <a:path w="3818254" h="2978784">
                <a:moveTo>
                  <a:pt x="2461511" y="2975744"/>
                </a:moveTo>
                <a:lnTo>
                  <a:pt x="431125" y="1292496"/>
                </a:lnTo>
                <a:lnTo>
                  <a:pt x="440018" y="1283371"/>
                </a:lnTo>
                <a:lnTo>
                  <a:pt x="697701" y="1496998"/>
                </a:lnTo>
                <a:lnTo>
                  <a:pt x="709846" y="1490570"/>
                </a:lnTo>
                <a:lnTo>
                  <a:pt x="184801" y="1055292"/>
                </a:lnTo>
                <a:lnTo>
                  <a:pt x="196393" y="1048405"/>
                </a:lnTo>
                <a:lnTo>
                  <a:pt x="849873" y="1590159"/>
                </a:lnTo>
                <a:lnTo>
                  <a:pt x="854262" y="1577301"/>
                </a:lnTo>
                <a:lnTo>
                  <a:pt x="1405476" y="2034274"/>
                </a:lnTo>
                <a:lnTo>
                  <a:pt x="1413582" y="2024497"/>
                </a:lnTo>
                <a:lnTo>
                  <a:pt x="2561270" y="2975963"/>
                </a:lnTo>
                <a:lnTo>
                  <a:pt x="2461511" y="2975744"/>
                </a:lnTo>
                <a:close/>
              </a:path>
              <a:path w="3818254" h="2978784">
                <a:moveTo>
                  <a:pt x="842097" y="1583713"/>
                </a:moveTo>
                <a:lnTo>
                  <a:pt x="199152" y="1050693"/>
                </a:lnTo>
                <a:lnTo>
                  <a:pt x="207078" y="1040767"/>
                </a:lnTo>
                <a:lnTo>
                  <a:pt x="854262" y="1577301"/>
                </a:lnTo>
                <a:lnTo>
                  <a:pt x="842097" y="1583713"/>
                </a:lnTo>
                <a:close/>
              </a:path>
              <a:path w="3818254" h="2978784">
                <a:moveTo>
                  <a:pt x="302664" y="1169501"/>
                </a:moveTo>
                <a:lnTo>
                  <a:pt x="167552" y="1057489"/>
                </a:lnTo>
                <a:lnTo>
                  <a:pt x="176586" y="1048482"/>
                </a:lnTo>
                <a:lnTo>
                  <a:pt x="311436" y="1160276"/>
                </a:lnTo>
                <a:lnTo>
                  <a:pt x="302664" y="1169501"/>
                </a:lnTo>
                <a:close/>
              </a:path>
              <a:path w="3818254" h="2978784">
                <a:moveTo>
                  <a:pt x="687967" y="1488928"/>
                </a:moveTo>
                <a:lnTo>
                  <a:pt x="311813" y="1177086"/>
                </a:lnTo>
                <a:lnTo>
                  <a:pt x="317394" y="1165216"/>
                </a:lnTo>
                <a:lnTo>
                  <a:pt x="694113" y="1477527"/>
                </a:lnTo>
                <a:lnTo>
                  <a:pt x="687967" y="1488928"/>
                </a:lnTo>
                <a:close/>
              </a:path>
              <a:path w="3818254" h="2978784">
                <a:moveTo>
                  <a:pt x="425753" y="1288042"/>
                </a:moveTo>
                <a:lnTo>
                  <a:pt x="300092" y="1183866"/>
                </a:lnTo>
                <a:lnTo>
                  <a:pt x="313449" y="1178442"/>
                </a:lnTo>
                <a:lnTo>
                  <a:pt x="435414" y="1279554"/>
                </a:lnTo>
                <a:lnTo>
                  <a:pt x="425753" y="1288042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5" y="1865206"/>
                </a:lnTo>
                <a:lnTo>
                  <a:pt x="983847" y="1866195"/>
                </a:lnTo>
                <a:lnTo>
                  <a:pt x="998051" y="1861474"/>
                </a:lnTo>
                <a:lnTo>
                  <a:pt x="840319" y="1730710"/>
                </a:lnTo>
                <a:lnTo>
                  <a:pt x="856241" y="1727412"/>
                </a:lnTo>
                <a:lnTo>
                  <a:pt x="859863" y="1713918"/>
                </a:lnTo>
                <a:lnTo>
                  <a:pt x="1001034" y="1830953"/>
                </a:lnTo>
                <a:lnTo>
                  <a:pt x="1009139" y="1821176"/>
                </a:lnTo>
                <a:lnTo>
                  <a:pt x="1423908" y="2165032"/>
                </a:lnTo>
                <a:lnTo>
                  <a:pt x="1448494" y="2168917"/>
                </a:lnTo>
                <a:lnTo>
                  <a:pt x="2421607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19" y="1860452"/>
                </a:moveTo>
                <a:lnTo>
                  <a:pt x="323896" y="1319077"/>
                </a:lnTo>
                <a:lnTo>
                  <a:pt x="333927" y="1294399"/>
                </a:lnTo>
                <a:lnTo>
                  <a:pt x="197260" y="1181098"/>
                </a:lnTo>
                <a:lnTo>
                  <a:pt x="201649" y="1168240"/>
                </a:lnTo>
                <a:lnTo>
                  <a:pt x="850613" y="1706250"/>
                </a:lnTo>
                <a:lnTo>
                  <a:pt x="838872" y="1713013"/>
                </a:lnTo>
                <a:lnTo>
                  <a:pt x="831413" y="1723326"/>
                </a:lnTo>
                <a:lnTo>
                  <a:pt x="998051" y="1861474"/>
                </a:lnTo>
                <a:lnTo>
                  <a:pt x="976919" y="1860452"/>
                </a:lnTo>
                <a:close/>
              </a:path>
              <a:path w="3818254" h="2978784">
                <a:moveTo>
                  <a:pt x="621271" y="1618858"/>
                </a:moveTo>
                <a:lnTo>
                  <a:pt x="624052" y="1617405"/>
                </a:lnTo>
                <a:lnTo>
                  <a:pt x="626071" y="1619079"/>
                </a:lnTo>
                <a:lnTo>
                  <a:pt x="621271" y="1618858"/>
                </a:lnTo>
                <a:close/>
              </a:path>
              <a:path w="3818254" h="2978784">
                <a:moveTo>
                  <a:pt x="697047" y="1760404"/>
                </a:moveTo>
                <a:lnTo>
                  <a:pt x="30917" y="1208162"/>
                </a:lnTo>
                <a:lnTo>
                  <a:pt x="51988" y="1209134"/>
                </a:lnTo>
                <a:lnTo>
                  <a:pt x="64173" y="1202739"/>
                </a:lnTo>
                <a:lnTo>
                  <a:pt x="582548" y="1632487"/>
                </a:lnTo>
                <a:lnTo>
                  <a:pt x="611846" y="1623783"/>
                </a:lnTo>
                <a:lnTo>
                  <a:pt x="621271" y="1618858"/>
                </a:lnTo>
                <a:lnTo>
                  <a:pt x="626071" y="1619079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6" y="1751782"/>
                </a:lnTo>
                <a:lnTo>
                  <a:pt x="697047" y="1760404"/>
                </a:lnTo>
                <a:close/>
              </a:path>
              <a:path w="3818254" h="2978784">
                <a:moveTo>
                  <a:pt x="840722" y="1879515"/>
                </a:moveTo>
                <a:lnTo>
                  <a:pt x="700864" y="1763568"/>
                </a:lnTo>
                <a:lnTo>
                  <a:pt x="713009" y="1757140"/>
                </a:lnTo>
                <a:lnTo>
                  <a:pt x="850221" y="1870893"/>
                </a:lnTo>
                <a:lnTo>
                  <a:pt x="840722" y="1879515"/>
                </a:lnTo>
                <a:close/>
              </a:path>
              <a:path w="3818254" h="2978784">
                <a:moveTo>
                  <a:pt x="981772" y="1996449"/>
                </a:moveTo>
                <a:lnTo>
                  <a:pt x="844539" y="1882679"/>
                </a:lnTo>
                <a:lnTo>
                  <a:pt x="856684" y="1876251"/>
                </a:lnTo>
                <a:lnTo>
                  <a:pt x="994483" y="1990490"/>
                </a:lnTo>
                <a:lnTo>
                  <a:pt x="981772" y="1996449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1" y="2011651"/>
                </a:lnTo>
                <a:lnTo>
                  <a:pt x="993002" y="2005759"/>
                </a:lnTo>
                <a:lnTo>
                  <a:pt x="993506" y="2006177"/>
                </a:lnTo>
                <a:lnTo>
                  <a:pt x="998825" y="1994090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0" y="2008186"/>
                </a:moveTo>
                <a:lnTo>
                  <a:pt x="54782" y="1244444"/>
                </a:lnTo>
                <a:lnTo>
                  <a:pt x="62887" y="1234667"/>
                </a:lnTo>
                <a:lnTo>
                  <a:pt x="981288" y="1996048"/>
                </a:lnTo>
                <a:lnTo>
                  <a:pt x="976030" y="2008186"/>
                </a:lnTo>
                <a:close/>
              </a:path>
              <a:path w="3818254" h="2978784">
                <a:moveTo>
                  <a:pt x="2062476" y="2974868"/>
                </a:moveTo>
                <a:lnTo>
                  <a:pt x="612128" y="1772487"/>
                </a:lnTo>
                <a:lnTo>
                  <a:pt x="617770" y="1760668"/>
                </a:lnTo>
                <a:lnTo>
                  <a:pt x="918632" y="2010091"/>
                </a:lnTo>
                <a:lnTo>
                  <a:pt x="926738" y="2000314"/>
                </a:lnTo>
                <a:lnTo>
                  <a:pt x="2102379" y="2974955"/>
                </a:lnTo>
                <a:lnTo>
                  <a:pt x="2062476" y="2974868"/>
                </a:lnTo>
                <a:close/>
              </a:path>
              <a:path w="3818254" h="2978784">
                <a:moveTo>
                  <a:pt x="2002620" y="2974736"/>
                </a:moveTo>
                <a:lnTo>
                  <a:pt x="1120668" y="2243572"/>
                </a:lnTo>
                <a:lnTo>
                  <a:pt x="1126652" y="2232036"/>
                </a:lnTo>
                <a:lnTo>
                  <a:pt x="708430" y="1885318"/>
                </a:lnTo>
                <a:lnTo>
                  <a:pt x="718838" y="1877450"/>
                </a:lnTo>
                <a:lnTo>
                  <a:pt x="66744" y="1336845"/>
                </a:lnTo>
                <a:lnTo>
                  <a:pt x="68690" y="1321961"/>
                </a:lnTo>
                <a:lnTo>
                  <a:pt x="67222" y="1304248"/>
                </a:lnTo>
                <a:lnTo>
                  <a:pt x="586950" y="1735118"/>
                </a:lnTo>
                <a:lnTo>
                  <a:pt x="577653" y="1743907"/>
                </a:lnTo>
                <a:lnTo>
                  <a:pt x="2062476" y="2974868"/>
                </a:lnTo>
                <a:lnTo>
                  <a:pt x="2002620" y="2974736"/>
                </a:lnTo>
                <a:close/>
              </a:path>
              <a:path w="3818254" h="2978784">
                <a:moveTo>
                  <a:pt x="605665" y="1767130"/>
                </a:moveTo>
                <a:lnTo>
                  <a:pt x="583995" y="1749164"/>
                </a:lnTo>
                <a:lnTo>
                  <a:pt x="592100" y="1739387"/>
                </a:lnTo>
                <a:lnTo>
                  <a:pt x="616518" y="1759630"/>
                </a:lnTo>
                <a:lnTo>
                  <a:pt x="605665" y="1767130"/>
                </a:lnTo>
                <a:close/>
              </a:path>
              <a:path w="3818254" h="2978784">
                <a:moveTo>
                  <a:pt x="1107177" y="2232387"/>
                </a:moveTo>
                <a:lnTo>
                  <a:pt x="1003065" y="2146076"/>
                </a:lnTo>
                <a:lnTo>
                  <a:pt x="1013897" y="2138559"/>
                </a:lnTo>
                <a:lnTo>
                  <a:pt x="1113222" y="2220902"/>
                </a:lnTo>
                <a:lnTo>
                  <a:pt x="1107177" y="2232387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4" y="1915550"/>
                </a:lnTo>
                <a:lnTo>
                  <a:pt x="612256" y="1904567"/>
                </a:lnTo>
                <a:lnTo>
                  <a:pt x="609751" y="1902491"/>
                </a:lnTo>
                <a:lnTo>
                  <a:pt x="615675" y="1890905"/>
                </a:lnTo>
                <a:lnTo>
                  <a:pt x="82941" y="1449253"/>
                </a:lnTo>
                <a:lnTo>
                  <a:pt x="88744" y="1437567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3" y="2242338"/>
                </a:moveTo>
                <a:lnTo>
                  <a:pt x="86986" y="1584581"/>
                </a:lnTo>
                <a:lnTo>
                  <a:pt x="89841" y="1570450"/>
                </a:lnTo>
                <a:lnTo>
                  <a:pt x="880803" y="2226182"/>
                </a:lnTo>
                <a:lnTo>
                  <a:pt x="880393" y="2242338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7" y="2383530"/>
                </a:lnTo>
                <a:lnTo>
                  <a:pt x="1003273" y="2377202"/>
                </a:lnTo>
                <a:lnTo>
                  <a:pt x="1007474" y="2380685"/>
                </a:lnTo>
                <a:lnTo>
                  <a:pt x="1006922" y="2347234"/>
                </a:lnTo>
                <a:lnTo>
                  <a:pt x="880393" y="2242338"/>
                </a:lnTo>
                <a:lnTo>
                  <a:pt x="888498" y="2232561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0" y="1802593"/>
                </a:moveTo>
                <a:lnTo>
                  <a:pt x="74660" y="1590858"/>
                </a:lnTo>
                <a:lnTo>
                  <a:pt x="85310" y="1583191"/>
                </a:lnTo>
                <a:lnTo>
                  <a:pt x="342225" y="1796181"/>
                </a:lnTo>
                <a:lnTo>
                  <a:pt x="330060" y="1802593"/>
                </a:lnTo>
                <a:close/>
              </a:path>
              <a:path w="3818254" h="2978784">
                <a:moveTo>
                  <a:pt x="605718" y="2031121"/>
                </a:moveTo>
                <a:lnTo>
                  <a:pt x="337836" y="1809039"/>
                </a:lnTo>
                <a:lnTo>
                  <a:pt x="342225" y="1796181"/>
                </a:lnTo>
                <a:lnTo>
                  <a:pt x="614450" y="2021863"/>
                </a:lnTo>
                <a:lnTo>
                  <a:pt x="605718" y="2031121"/>
                </a:lnTo>
                <a:close/>
              </a:path>
              <a:path w="3818254" h="2978784">
                <a:moveTo>
                  <a:pt x="994100" y="2353102"/>
                </a:moveTo>
                <a:lnTo>
                  <a:pt x="608020" y="2033030"/>
                </a:lnTo>
                <a:lnTo>
                  <a:pt x="618428" y="2025162"/>
                </a:lnTo>
                <a:lnTo>
                  <a:pt x="1006922" y="2347234"/>
                </a:lnTo>
                <a:lnTo>
                  <a:pt x="994100" y="2353102"/>
                </a:lnTo>
                <a:close/>
              </a:path>
              <a:path w="3818254" h="2978784">
                <a:moveTo>
                  <a:pt x="1683392" y="2974035"/>
                </a:moveTo>
                <a:lnTo>
                  <a:pt x="72700" y="1638724"/>
                </a:lnTo>
                <a:lnTo>
                  <a:pt x="88925" y="1635678"/>
                </a:lnTo>
                <a:lnTo>
                  <a:pt x="92486" y="1622134"/>
                </a:lnTo>
                <a:lnTo>
                  <a:pt x="729292" y="2150064"/>
                </a:lnTo>
                <a:lnTo>
                  <a:pt x="722438" y="2160879"/>
                </a:lnTo>
                <a:lnTo>
                  <a:pt x="1703344" y="2974079"/>
                </a:lnTo>
                <a:lnTo>
                  <a:pt x="1683392" y="2974035"/>
                </a:lnTo>
                <a:close/>
              </a:path>
              <a:path w="3818254" h="2978784">
                <a:moveTo>
                  <a:pt x="981333" y="2375510"/>
                </a:moveTo>
                <a:lnTo>
                  <a:pt x="722438" y="2160879"/>
                </a:lnTo>
                <a:lnTo>
                  <a:pt x="732826" y="2152994"/>
                </a:lnTo>
                <a:lnTo>
                  <a:pt x="983965" y="2361196"/>
                </a:lnTo>
                <a:lnTo>
                  <a:pt x="981333" y="2375510"/>
                </a:lnTo>
                <a:close/>
              </a:path>
              <a:path w="3818254" h="2978784">
                <a:moveTo>
                  <a:pt x="1623537" y="2973903"/>
                </a:moveTo>
                <a:lnTo>
                  <a:pt x="375198" y="1938994"/>
                </a:lnTo>
                <a:lnTo>
                  <a:pt x="385546" y="1931076"/>
                </a:lnTo>
                <a:lnTo>
                  <a:pt x="1643489" y="2973947"/>
                </a:lnTo>
                <a:lnTo>
                  <a:pt x="1623537" y="2973903"/>
                </a:lnTo>
                <a:close/>
              </a:path>
              <a:path w="3818254" h="2978784">
                <a:moveTo>
                  <a:pt x="244455" y="1913088"/>
                </a:moveTo>
                <a:lnTo>
                  <a:pt x="100900" y="1794077"/>
                </a:lnTo>
                <a:lnTo>
                  <a:pt x="111288" y="1786192"/>
                </a:lnTo>
                <a:lnTo>
                  <a:pt x="250258" y="1901402"/>
                </a:lnTo>
                <a:lnTo>
                  <a:pt x="244455" y="1913088"/>
                </a:lnTo>
                <a:close/>
              </a:path>
              <a:path w="3818254" h="2978784">
                <a:moveTo>
                  <a:pt x="1503826" y="2973640"/>
                </a:moveTo>
                <a:lnTo>
                  <a:pt x="397292" y="2056291"/>
                </a:lnTo>
                <a:lnTo>
                  <a:pt x="402934" y="2044472"/>
                </a:lnTo>
                <a:lnTo>
                  <a:pt x="260026" y="1925997"/>
                </a:lnTo>
                <a:lnTo>
                  <a:pt x="266011" y="1914462"/>
                </a:lnTo>
                <a:lnTo>
                  <a:pt x="1543730" y="2973728"/>
                </a:lnTo>
                <a:lnTo>
                  <a:pt x="1503826" y="2973640"/>
                </a:lnTo>
                <a:close/>
              </a:path>
              <a:path w="3818254" h="2978784">
                <a:moveTo>
                  <a:pt x="735881" y="2386481"/>
                </a:moveTo>
                <a:lnTo>
                  <a:pt x="619046" y="2289622"/>
                </a:lnTo>
                <a:lnTo>
                  <a:pt x="629252" y="2281586"/>
                </a:lnTo>
                <a:lnTo>
                  <a:pt x="739139" y="2372686"/>
                </a:lnTo>
                <a:lnTo>
                  <a:pt x="735881" y="2386481"/>
                </a:lnTo>
                <a:close/>
              </a:path>
              <a:path w="3818254" h="2978784">
                <a:moveTo>
                  <a:pt x="881314" y="2507049"/>
                </a:moveTo>
                <a:lnTo>
                  <a:pt x="748584" y="2397013"/>
                </a:lnTo>
                <a:lnTo>
                  <a:pt x="759618" y="2389664"/>
                </a:lnTo>
                <a:lnTo>
                  <a:pt x="881724" y="2490893"/>
                </a:lnTo>
                <a:lnTo>
                  <a:pt x="881314" y="2507049"/>
                </a:lnTo>
                <a:close/>
              </a:path>
              <a:path w="3818254" h="2978784">
                <a:moveTo>
                  <a:pt x="1443971" y="2973509"/>
                </a:moveTo>
                <a:lnTo>
                  <a:pt x="881314" y="2507049"/>
                </a:lnTo>
                <a:lnTo>
                  <a:pt x="889419" y="2497272"/>
                </a:lnTo>
                <a:lnTo>
                  <a:pt x="1463923" y="2973553"/>
                </a:lnTo>
                <a:lnTo>
                  <a:pt x="1443971" y="2973509"/>
                </a:lnTo>
                <a:close/>
              </a:path>
              <a:path w="3818254" h="2978784">
                <a:moveTo>
                  <a:pt x="1364164" y="2973333"/>
                </a:moveTo>
                <a:lnTo>
                  <a:pt x="142531" y="1960564"/>
                </a:lnTo>
                <a:lnTo>
                  <a:pt x="152050" y="1951959"/>
                </a:lnTo>
                <a:lnTo>
                  <a:pt x="1384116" y="2973377"/>
                </a:lnTo>
                <a:lnTo>
                  <a:pt x="1364164" y="2973333"/>
                </a:lnTo>
                <a:close/>
              </a:path>
              <a:path w="3818254" h="2978784">
                <a:moveTo>
                  <a:pt x="437771" y="2419784"/>
                </a:moveTo>
                <a:lnTo>
                  <a:pt x="310999" y="2314687"/>
                </a:lnTo>
                <a:lnTo>
                  <a:pt x="319852" y="2305529"/>
                </a:lnTo>
                <a:lnTo>
                  <a:pt x="446482" y="2410509"/>
                </a:lnTo>
                <a:lnTo>
                  <a:pt x="437771" y="2419784"/>
                </a:lnTo>
                <a:close/>
              </a:path>
              <a:path w="3818254" h="2978784">
                <a:moveTo>
                  <a:pt x="1104791" y="2972764"/>
                </a:moveTo>
                <a:lnTo>
                  <a:pt x="441608" y="2422965"/>
                </a:lnTo>
                <a:lnTo>
                  <a:pt x="450461" y="2413808"/>
                </a:lnTo>
                <a:lnTo>
                  <a:pt x="1124743" y="2972808"/>
                </a:lnTo>
                <a:lnTo>
                  <a:pt x="1104791" y="2972764"/>
                </a:lnTo>
                <a:close/>
              </a:path>
              <a:path w="3818254" h="2978784">
                <a:moveTo>
                  <a:pt x="190912" y="2462582"/>
                </a:moveTo>
                <a:lnTo>
                  <a:pt x="60969" y="2354856"/>
                </a:lnTo>
                <a:lnTo>
                  <a:pt x="70408" y="2346184"/>
                </a:lnTo>
                <a:lnTo>
                  <a:pt x="191322" y="2446426"/>
                </a:lnTo>
                <a:lnTo>
                  <a:pt x="190912" y="2462582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2" y="2462582"/>
                </a:lnTo>
                <a:lnTo>
                  <a:pt x="199017" y="2452805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2EA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6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59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37430" y="5558271"/>
            <a:ext cx="114300" cy="1143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37430" y="7044171"/>
            <a:ext cx="114300" cy="1143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19930" y="2251954"/>
            <a:ext cx="4113970" cy="190308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  <p:sp>
        <p:nvSpPr>
          <p:cNvPr id="10" name="object 10"/>
          <p:cNvSpPr/>
          <p:nvPr/>
        </p:nvSpPr>
        <p:spPr>
          <a:xfrm>
            <a:off x="737430" y="7687940"/>
            <a:ext cx="114300" cy="1143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37430" y="8678540"/>
            <a:ext cx="114300" cy="1143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37430" y="9669140"/>
            <a:ext cx="114300" cy="1143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48532" y="4355785"/>
            <a:ext cx="9129640" cy="56598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32780">
              <a:lnSpc>
                <a:spcPct val="116100"/>
              </a:lnSpc>
              <a:spcBef>
                <a:spcPts val="100"/>
              </a:spcBef>
            </a:pPr>
            <a:r>
              <a:rPr sz="2800" spc="229" dirty="0">
                <a:solidFill>
                  <a:srgbClr val="FFFFFF"/>
                </a:solidFill>
                <a:latin typeface="Futura Bk BT"/>
                <a:cs typeface="Calibri"/>
              </a:rPr>
              <a:t>Understands</a:t>
            </a:r>
            <a:r>
              <a:rPr lang="es-ES" sz="2800" spc="229" dirty="0">
                <a:solidFill>
                  <a:srgbClr val="FFFFFF"/>
                </a:solidFill>
                <a:latin typeface="Futura Bk BT"/>
                <a:cs typeface="Calibri"/>
              </a:rPr>
              <a:t> </a:t>
            </a:r>
            <a:r>
              <a:rPr lang="es-ES" sz="2800" spc="229" dirty="0" err="1">
                <a:solidFill>
                  <a:srgbClr val="FFFFFF"/>
                </a:solidFill>
                <a:latin typeface="Futura Bk BT"/>
                <a:cs typeface="Calibri"/>
              </a:rPr>
              <a:t>the</a:t>
            </a:r>
            <a:r>
              <a:rPr sz="2800" spc="190" dirty="0">
                <a:solidFill>
                  <a:srgbClr val="FFFFFF"/>
                </a:solidFill>
                <a:latin typeface="Futura Bk BT"/>
                <a:cs typeface="Calibri"/>
              </a:rPr>
              <a:t>  </a:t>
            </a:r>
            <a:r>
              <a:rPr sz="2800" spc="229" dirty="0">
                <a:solidFill>
                  <a:srgbClr val="FFFFFF"/>
                </a:solidFill>
                <a:latin typeface="Futura Bk BT"/>
                <a:cs typeface="Calibri"/>
              </a:rPr>
              <a:t>importance</a:t>
            </a:r>
            <a:r>
              <a:rPr sz="2800" spc="185" dirty="0">
                <a:solidFill>
                  <a:srgbClr val="FFFFFF"/>
                </a:solidFill>
                <a:latin typeface="Futura Bk BT"/>
                <a:cs typeface="Calibri"/>
              </a:rPr>
              <a:t> </a:t>
            </a:r>
            <a:r>
              <a:rPr sz="2800" spc="55" dirty="0">
                <a:solidFill>
                  <a:srgbClr val="FFFFFF"/>
                </a:solidFill>
                <a:latin typeface="Futura Bk BT"/>
                <a:cs typeface="Calibri"/>
              </a:rPr>
              <a:t>of:</a:t>
            </a:r>
            <a:endParaRPr sz="2800" dirty="0">
              <a:latin typeface="Futura Bk BT"/>
              <a:cs typeface="Calibri"/>
            </a:endParaRPr>
          </a:p>
          <a:p>
            <a:pPr marL="616585" marR="3862070">
              <a:lnSpc>
                <a:spcPct val="116100"/>
              </a:lnSpc>
            </a:pPr>
            <a:r>
              <a:rPr sz="2800" spc="175" dirty="0">
                <a:solidFill>
                  <a:srgbClr val="FFFFFF"/>
                </a:solidFill>
                <a:latin typeface="Futura Bk BT"/>
                <a:cs typeface="Calibri"/>
              </a:rPr>
              <a:t>verifying </a:t>
            </a:r>
            <a:r>
              <a:rPr sz="2800" spc="185" dirty="0">
                <a:solidFill>
                  <a:srgbClr val="FFFFFF"/>
                </a:solidFill>
                <a:latin typeface="Futura Bk BT"/>
                <a:cs typeface="Calibri"/>
              </a:rPr>
              <a:t>that </a:t>
            </a:r>
            <a:r>
              <a:rPr sz="2800" spc="175" dirty="0">
                <a:solidFill>
                  <a:srgbClr val="FFFFFF"/>
                </a:solidFill>
                <a:latin typeface="Futura Bk BT"/>
                <a:cs typeface="Calibri"/>
              </a:rPr>
              <a:t>an  </a:t>
            </a:r>
            <a:r>
              <a:rPr sz="2800" spc="215" dirty="0">
                <a:solidFill>
                  <a:srgbClr val="FFFFFF"/>
                </a:solidFill>
                <a:latin typeface="Futura Bk BT"/>
                <a:cs typeface="Calibri"/>
              </a:rPr>
              <a:t>investment</a:t>
            </a:r>
            <a:r>
              <a:rPr sz="2800" spc="185" dirty="0">
                <a:solidFill>
                  <a:srgbClr val="FFFFFF"/>
                </a:solidFill>
                <a:latin typeface="Futura Bk BT"/>
                <a:cs typeface="Calibri"/>
              </a:rPr>
              <a:t> </a:t>
            </a:r>
            <a:r>
              <a:rPr sz="2800" spc="200" dirty="0">
                <a:solidFill>
                  <a:srgbClr val="FFFFFF"/>
                </a:solidFill>
                <a:latin typeface="Futura Bk BT"/>
                <a:cs typeface="Calibri"/>
              </a:rPr>
              <a:t>professional  </a:t>
            </a:r>
            <a:r>
              <a:rPr sz="2800" spc="190" dirty="0">
                <a:solidFill>
                  <a:srgbClr val="FFFFFF"/>
                </a:solidFill>
                <a:latin typeface="Futura Bk BT"/>
                <a:cs typeface="Calibri"/>
              </a:rPr>
              <a:t>is </a:t>
            </a:r>
            <a:r>
              <a:rPr sz="2800" spc="200" dirty="0">
                <a:solidFill>
                  <a:srgbClr val="FFFFFF"/>
                </a:solidFill>
                <a:latin typeface="Futura Bk BT"/>
                <a:cs typeface="Calibri"/>
              </a:rPr>
              <a:t>licensed;  </a:t>
            </a:r>
            <a:r>
              <a:rPr sz="2800" spc="225" dirty="0">
                <a:solidFill>
                  <a:srgbClr val="FFFFFF"/>
                </a:solidFill>
                <a:latin typeface="Futura Bk BT"/>
                <a:cs typeface="Calibri"/>
              </a:rPr>
              <a:t>independent</a:t>
            </a:r>
            <a:r>
              <a:rPr sz="2800" spc="195" dirty="0">
                <a:solidFill>
                  <a:srgbClr val="FFFFFF"/>
                </a:solidFill>
                <a:latin typeface="Futura Bk BT"/>
                <a:cs typeface="Calibri"/>
              </a:rPr>
              <a:t> research;</a:t>
            </a:r>
            <a:endParaRPr sz="2800" dirty="0">
              <a:latin typeface="Futura Bk BT"/>
              <a:cs typeface="Calibri"/>
            </a:endParaRPr>
          </a:p>
          <a:p>
            <a:pPr marL="616585" marR="1073785">
              <a:lnSpc>
                <a:spcPct val="116100"/>
              </a:lnSpc>
              <a:spcBef>
                <a:spcPts val="1165"/>
              </a:spcBef>
            </a:pPr>
            <a:r>
              <a:rPr sz="2800" spc="195" dirty="0">
                <a:solidFill>
                  <a:srgbClr val="FFFFFF"/>
                </a:solidFill>
                <a:latin typeface="Futura Bk BT"/>
                <a:cs typeface="Calibri"/>
              </a:rPr>
              <a:t>avoiding </a:t>
            </a:r>
            <a:r>
              <a:rPr sz="2800" spc="145" dirty="0">
                <a:solidFill>
                  <a:srgbClr val="FFFFFF"/>
                </a:solidFill>
                <a:latin typeface="Futura Bk BT"/>
                <a:cs typeface="Calibri"/>
              </a:rPr>
              <a:t>“get </a:t>
            </a:r>
            <a:r>
              <a:rPr sz="2800" spc="185" dirty="0">
                <a:solidFill>
                  <a:srgbClr val="FFFFFF"/>
                </a:solidFill>
                <a:latin typeface="Futura Bk BT"/>
                <a:cs typeface="Calibri"/>
              </a:rPr>
              <a:t>rich </a:t>
            </a:r>
            <a:r>
              <a:rPr sz="2800" spc="180" dirty="0">
                <a:solidFill>
                  <a:srgbClr val="FFFFFF"/>
                </a:solidFill>
                <a:latin typeface="Futura Bk BT"/>
                <a:cs typeface="Calibri"/>
              </a:rPr>
              <a:t>quick” </a:t>
            </a:r>
            <a:r>
              <a:rPr sz="2800" spc="229" dirty="0">
                <a:solidFill>
                  <a:srgbClr val="FFFFFF"/>
                </a:solidFill>
                <a:latin typeface="Futura Bk BT"/>
                <a:cs typeface="Calibri"/>
              </a:rPr>
              <a:t>and </a:t>
            </a:r>
            <a:r>
              <a:rPr sz="2800" spc="145" dirty="0">
                <a:solidFill>
                  <a:srgbClr val="FFFFFF"/>
                </a:solidFill>
                <a:latin typeface="Futura Bk BT"/>
                <a:cs typeface="Calibri"/>
              </a:rPr>
              <a:t>“can’t lose”  </a:t>
            </a:r>
            <a:r>
              <a:rPr sz="2800" spc="254" dirty="0">
                <a:solidFill>
                  <a:srgbClr val="FFFFFF"/>
                </a:solidFill>
                <a:latin typeface="Futura Bk BT"/>
                <a:cs typeface="Calibri"/>
              </a:rPr>
              <a:t>schemes;</a:t>
            </a:r>
            <a:endParaRPr sz="2800" dirty="0">
              <a:latin typeface="Futura Bk BT"/>
              <a:cs typeface="Calibri"/>
            </a:endParaRPr>
          </a:p>
          <a:p>
            <a:pPr marL="616585" marR="5080">
              <a:lnSpc>
                <a:spcPct val="116100"/>
              </a:lnSpc>
            </a:pPr>
            <a:r>
              <a:rPr sz="2800" spc="210" dirty="0">
                <a:solidFill>
                  <a:srgbClr val="FFFFFF"/>
                </a:solidFill>
                <a:latin typeface="Futura Bk BT"/>
                <a:cs typeface="Calibri"/>
              </a:rPr>
              <a:t>being </a:t>
            </a:r>
            <a:r>
              <a:rPr sz="2800" spc="190" dirty="0">
                <a:solidFill>
                  <a:srgbClr val="FFFFFF"/>
                </a:solidFill>
                <a:latin typeface="Futura Bk BT"/>
                <a:cs typeface="Calibri"/>
              </a:rPr>
              <a:t>wary </a:t>
            </a:r>
            <a:r>
              <a:rPr sz="2800" spc="150" dirty="0">
                <a:solidFill>
                  <a:srgbClr val="FFFFFF"/>
                </a:solidFill>
                <a:latin typeface="Futura Bk BT"/>
                <a:cs typeface="Calibri"/>
              </a:rPr>
              <a:t>of </a:t>
            </a:r>
            <a:r>
              <a:rPr sz="2800" spc="135" dirty="0">
                <a:solidFill>
                  <a:srgbClr val="FFFFFF"/>
                </a:solidFill>
                <a:latin typeface="Futura Bk BT"/>
                <a:cs typeface="Calibri"/>
              </a:rPr>
              <a:t>wiring </a:t>
            </a:r>
            <a:r>
              <a:rPr sz="2800" spc="250" dirty="0">
                <a:solidFill>
                  <a:srgbClr val="FFFFFF"/>
                </a:solidFill>
                <a:latin typeface="Futura Bk BT"/>
                <a:cs typeface="Calibri"/>
              </a:rPr>
              <a:t>money </a:t>
            </a:r>
            <a:r>
              <a:rPr sz="2800" spc="185" dirty="0">
                <a:solidFill>
                  <a:srgbClr val="FFFFFF"/>
                </a:solidFill>
                <a:latin typeface="Futura Bk BT"/>
                <a:cs typeface="Calibri"/>
              </a:rPr>
              <a:t>out </a:t>
            </a:r>
            <a:r>
              <a:rPr sz="2800" spc="150" dirty="0">
                <a:solidFill>
                  <a:srgbClr val="FFFFFF"/>
                </a:solidFill>
                <a:latin typeface="Futura Bk BT"/>
                <a:cs typeface="Calibri"/>
              </a:rPr>
              <a:t>of </a:t>
            </a:r>
            <a:r>
              <a:rPr sz="2800" spc="190" dirty="0">
                <a:solidFill>
                  <a:srgbClr val="FFFFFF"/>
                </a:solidFill>
                <a:latin typeface="Futura Bk BT"/>
                <a:cs typeface="Calibri"/>
              </a:rPr>
              <a:t>the country;  </a:t>
            </a:r>
            <a:r>
              <a:rPr sz="2800" spc="229" dirty="0">
                <a:solidFill>
                  <a:srgbClr val="FFFFFF"/>
                </a:solidFill>
                <a:latin typeface="Futura Bk BT"/>
                <a:cs typeface="Calibri"/>
              </a:rPr>
              <a:t>and</a:t>
            </a:r>
            <a:endParaRPr sz="2800" dirty="0">
              <a:latin typeface="Futura Bk BT"/>
              <a:cs typeface="Calibri"/>
            </a:endParaRPr>
          </a:p>
          <a:p>
            <a:pPr marL="616585">
              <a:lnSpc>
                <a:spcPct val="100000"/>
              </a:lnSpc>
              <a:spcBef>
                <a:spcPts val="540"/>
              </a:spcBef>
            </a:pPr>
            <a:r>
              <a:rPr sz="2800" spc="210" dirty="0">
                <a:solidFill>
                  <a:srgbClr val="FFFFFF"/>
                </a:solidFill>
                <a:latin typeface="Futura Bk BT"/>
                <a:cs typeface="Calibri"/>
              </a:rPr>
              <a:t>safeguarding </a:t>
            </a:r>
            <a:r>
              <a:rPr sz="2800" spc="204" dirty="0">
                <a:solidFill>
                  <a:srgbClr val="FFFFFF"/>
                </a:solidFill>
                <a:latin typeface="Futura Bk BT"/>
                <a:cs typeface="Calibri"/>
              </a:rPr>
              <a:t>personal</a:t>
            </a:r>
            <a:r>
              <a:rPr sz="2800" spc="195" dirty="0">
                <a:solidFill>
                  <a:srgbClr val="FFFFFF"/>
                </a:solidFill>
                <a:latin typeface="Futura Bk BT"/>
                <a:cs typeface="Calibri"/>
              </a:rPr>
              <a:t> </a:t>
            </a:r>
            <a:r>
              <a:rPr sz="2800" spc="145" dirty="0">
                <a:solidFill>
                  <a:srgbClr val="FFFFFF"/>
                </a:solidFill>
                <a:latin typeface="Futura Bk BT"/>
                <a:cs typeface="Calibri"/>
              </a:rPr>
              <a:t>information.</a:t>
            </a:r>
            <a:endParaRPr sz="2800" dirty="0">
              <a:latin typeface="Futura Bk BT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0" y="0"/>
            <a:ext cx="7461704" cy="85711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008930" y="979383"/>
            <a:ext cx="4946995" cy="83281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89" y="2217973"/>
                </a:lnTo>
                <a:lnTo>
                  <a:pt x="2896228" y="2214359"/>
                </a:lnTo>
                <a:lnTo>
                  <a:pt x="2940337" y="2217932"/>
                </a:lnTo>
                <a:lnTo>
                  <a:pt x="2998585" y="2266221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3"/>
                </a:moveTo>
                <a:lnTo>
                  <a:pt x="2849765" y="2208832"/>
                </a:lnTo>
                <a:lnTo>
                  <a:pt x="2869946" y="2209067"/>
                </a:lnTo>
                <a:lnTo>
                  <a:pt x="3062924" y="2369050"/>
                </a:lnTo>
                <a:lnTo>
                  <a:pt x="3089728" y="2374775"/>
                </a:lnTo>
                <a:lnTo>
                  <a:pt x="3186625" y="2422112"/>
                </a:lnTo>
                <a:lnTo>
                  <a:pt x="3298588" y="2514932"/>
                </a:lnTo>
                <a:lnTo>
                  <a:pt x="3305623" y="2537262"/>
                </a:lnTo>
                <a:lnTo>
                  <a:pt x="3475502" y="2678096"/>
                </a:lnTo>
                <a:lnTo>
                  <a:pt x="3491493" y="2707850"/>
                </a:lnTo>
                <a:lnTo>
                  <a:pt x="3509481" y="2739259"/>
                </a:lnTo>
                <a:lnTo>
                  <a:pt x="3528427" y="2771463"/>
                </a:lnTo>
                <a:close/>
              </a:path>
              <a:path w="3818254" h="2978784">
                <a:moveTo>
                  <a:pt x="3475502" y="2678096"/>
                </a:moveTo>
                <a:lnTo>
                  <a:pt x="3362500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6"/>
                </a:lnTo>
                <a:close/>
              </a:path>
              <a:path w="3818254" h="2978784">
                <a:moveTo>
                  <a:pt x="3778327" y="2978637"/>
                </a:moveTo>
                <a:lnTo>
                  <a:pt x="3697175" y="2911360"/>
                </a:lnTo>
                <a:lnTo>
                  <a:pt x="3718758" y="2912756"/>
                </a:lnTo>
                <a:lnTo>
                  <a:pt x="3745388" y="2934833"/>
                </a:lnTo>
                <a:lnTo>
                  <a:pt x="3766744" y="2936041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7"/>
                </a:lnTo>
                <a:close/>
              </a:path>
              <a:path w="3818254" h="2978784">
                <a:moveTo>
                  <a:pt x="1886889" y="1707522"/>
                </a:moveTo>
                <a:lnTo>
                  <a:pt x="1024836" y="992855"/>
                </a:lnTo>
                <a:lnTo>
                  <a:pt x="1045907" y="993827"/>
                </a:lnTo>
                <a:lnTo>
                  <a:pt x="1060112" y="989106"/>
                </a:lnTo>
                <a:lnTo>
                  <a:pt x="480686" y="508745"/>
                </a:lnTo>
                <a:lnTo>
                  <a:pt x="480688" y="492250"/>
                </a:lnTo>
                <a:lnTo>
                  <a:pt x="899337" y="839323"/>
                </a:lnTo>
                <a:lnTo>
                  <a:pt x="903727" y="826465"/>
                </a:lnTo>
                <a:lnTo>
                  <a:pt x="1454941" y="1283437"/>
                </a:lnTo>
                <a:lnTo>
                  <a:pt x="1463046" y="1273660"/>
                </a:lnTo>
                <a:lnTo>
                  <a:pt x="2024924" y="1739473"/>
                </a:lnTo>
                <a:lnTo>
                  <a:pt x="2034975" y="1714812"/>
                </a:lnTo>
                <a:lnTo>
                  <a:pt x="1740030" y="1470294"/>
                </a:lnTo>
                <a:lnTo>
                  <a:pt x="1746884" y="1459479"/>
                </a:lnTo>
                <a:lnTo>
                  <a:pt x="1469178" y="1229254"/>
                </a:lnTo>
                <a:lnTo>
                  <a:pt x="1510401" y="1246931"/>
                </a:lnTo>
                <a:lnTo>
                  <a:pt x="1609714" y="1329265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1"/>
                </a:lnTo>
                <a:lnTo>
                  <a:pt x="2473813" y="1963144"/>
                </a:lnTo>
                <a:lnTo>
                  <a:pt x="2497017" y="1965884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3"/>
                </a:lnTo>
                <a:lnTo>
                  <a:pt x="2729950" y="2093005"/>
                </a:lnTo>
                <a:lnTo>
                  <a:pt x="2807509" y="2157304"/>
                </a:lnTo>
                <a:lnTo>
                  <a:pt x="2838333" y="2199355"/>
                </a:lnTo>
                <a:lnTo>
                  <a:pt x="3778327" y="2978637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89" y="1707522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2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5"/>
                </a:moveTo>
                <a:lnTo>
                  <a:pt x="1899890" y="1536836"/>
                </a:lnTo>
                <a:lnTo>
                  <a:pt x="1912681" y="1530943"/>
                </a:lnTo>
                <a:lnTo>
                  <a:pt x="1908514" y="1543985"/>
                </a:lnTo>
                <a:close/>
              </a:path>
              <a:path w="3818254" h="2978784">
                <a:moveTo>
                  <a:pt x="6423" y="286133"/>
                </a:moveTo>
                <a:lnTo>
                  <a:pt x="6314" y="0"/>
                </a:lnTo>
                <a:lnTo>
                  <a:pt x="290739" y="235796"/>
                </a:lnTo>
                <a:lnTo>
                  <a:pt x="338189" y="258637"/>
                </a:lnTo>
                <a:lnTo>
                  <a:pt x="367835" y="299711"/>
                </a:lnTo>
                <a:lnTo>
                  <a:pt x="392338" y="336521"/>
                </a:lnTo>
                <a:lnTo>
                  <a:pt x="491112" y="418408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1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6"/>
                </a:lnTo>
                <a:lnTo>
                  <a:pt x="464494" y="478824"/>
                </a:lnTo>
                <a:lnTo>
                  <a:pt x="448229" y="481837"/>
                </a:lnTo>
                <a:lnTo>
                  <a:pt x="452132" y="485073"/>
                </a:lnTo>
                <a:lnTo>
                  <a:pt x="447626" y="497834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2" y="276445"/>
                </a:lnTo>
                <a:lnTo>
                  <a:pt x="1597492" y="1484100"/>
                </a:lnTo>
                <a:lnTo>
                  <a:pt x="1586347" y="1491357"/>
                </a:lnTo>
                <a:lnTo>
                  <a:pt x="251087" y="384388"/>
                </a:lnTo>
                <a:lnTo>
                  <a:pt x="246778" y="397313"/>
                </a:lnTo>
                <a:lnTo>
                  <a:pt x="138991" y="307954"/>
                </a:lnTo>
                <a:lnTo>
                  <a:pt x="129331" y="316442"/>
                </a:lnTo>
                <a:lnTo>
                  <a:pt x="761451" y="840488"/>
                </a:lnTo>
                <a:lnTo>
                  <a:pt x="750578" y="847971"/>
                </a:lnTo>
                <a:lnTo>
                  <a:pt x="624655" y="743577"/>
                </a:lnTo>
                <a:lnTo>
                  <a:pt x="613510" y="750834"/>
                </a:lnTo>
                <a:lnTo>
                  <a:pt x="61054" y="292832"/>
                </a:lnTo>
                <a:lnTo>
                  <a:pt x="58624" y="307314"/>
                </a:lnTo>
                <a:lnTo>
                  <a:pt x="1896071" y="1830612"/>
                </a:lnTo>
                <a:lnTo>
                  <a:pt x="1886593" y="1839250"/>
                </a:lnTo>
                <a:lnTo>
                  <a:pt x="9722" y="283270"/>
                </a:lnTo>
                <a:lnTo>
                  <a:pt x="6423" y="286133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6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2"/>
                </a:moveTo>
                <a:lnTo>
                  <a:pt x="544169" y="478891"/>
                </a:lnTo>
                <a:lnTo>
                  <a:pt x="563327" y="478277"/>
                </a:lnTo>
                <a:lnTo>
                  <a:pt x="560130" y="492122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4"/>
                </a:lnTo>
                <a:lnTo>
                  <a:pt x="564135" y="478946"/>
                </a:lnTo>
                <a:lnTo>
                  <a:pt x="678370" y="573650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3"/>
                </a:moveTo>
                <a:lnTo>
                  <a:pt x="1876664" y="1616561"/>
                </a:lnTo>
                <a:lnTo>
                  <a:pt x="1888485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79"/>
                </a:lnTo>
                <a:lnTo>
                  <a:pt x="1736031" y="1466979"/>
                </a:lnTo>
                <a:lnTo>
                  <a:pt x="2021928" y="1703996"/>
                </a:lnTo>
                <a:lnTo>
                  <a:pt x="2020063" y="1718947"/>
                </a:lnTo>
                <a:lnTo>
                  <a:pt x="2024924" y="1739473"/>
                </a:lnTo>
                <a:close/>
              </a:path>
              <a:path w="3818254" h="2978784">
                <a:moveTo>
                  <a:pt x="743811" y="660897"/>
                </a:moveTo>
                <a:lnTo>
                  <a:pt x="514262" y="470594"/>
                </a:lnTo>
                <a:lnTo>
                  <a:pt x="532723" y="469402"/>
                </a:lnTo>
                <a:lnTo>
                  <a:pt x="742198" y="643062"/>
                </a:lnTo>
                <a:lnTo>
                  <a:pt x="743811" y="660897"/>
                </a:lnTo>
                <a:close/>
              </a:path>
              <a:path w="3818254" h="2978784">
                <a:moveTo>
                  <a:pt x="1044036" y="926289"/>
                </a:moveTo>
                <a:lnTo>
                  <a:pt x="245318" y="264128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6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6" y="926289"/>
                </a:lnTo>
                <a:lnTo>
                  <a:pt x="1054262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3"/>
                </a:moveTo>
                <a:lnTo>
                  <a:pt x="380888" y="393016"/>
                </a:lnTo>
                <a:lnTo>
                  <a:pt x="391296" y="385148"/>
                </a:lnTo>
                <a:lnTo>
                  <a:pt x="791584" y="716999"/>
                </a:lnTo>
                <a:lnTo>
                  <a:pt x="781944" y="725503"/>
                </a:lnTo>
                <a:close/>
              </a:path>
              <a:path w="3818254" h="2978784">
                <a:moveTo>
                  <a:pt x="1447266" y="1277075"/>
                </a:moveTo>
                <a:lnTo>
                  <a:pt x="785781" y="728684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6" y="1277075"/>
                </a:lnTo>
                <a:close/>
              </a:path>
              <a:path w="3818254" h="2978784">
                <a:moveTo>
                  <a:pt x="722580" y="742276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5"/>
                </a:lnTo>
                <a:lnTo>
                  <a:pt x="903908" y="876105"/>
                </a:lnTo>
                <a:lnTo>
                  <a:pt x="732039" y="733621"/>
                </a:lnTo>
                <a:lnTo>
                  <a:pt x="722580" y="742276"/>
                </a:lnTo>
                <a:close/>
              </a:path>
              <a:path w="3818254" h="2978784">
                <a:moveTo>
                  <a:pt x="1039000" y="988101"/>
                </a:moveTo>
                <a:lnTo>
                  <a:pt x="905160" y="877144"/>
                </a:lnTo>
                <a:lnTo>
                  <a:pt x="915548" y="869258"/>
                </a:lnTo>
                <a:lnTo>
                  <a:pt x="1060112" y="989106"/>
                </a:lnTo>
                <a:lnTo>
                  <a:pt x="1039000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5"/>
                </a:lnTo>
                <a:lnTo>
                  <a:pt x="738380" y="738878"/>
                </a:lnTo>
                <a:lnTo>
                  <a:pt x="1034961" y="984752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8"/>
                </a:moveTo>
                <a:lnTo>
                  <a:pt x="624015" y="875020"/>
                </a:lnTo>
                <a:lnTo>
                  <a:pt x="635069" y="867688"/>
                </a:lnTo>
                <a:lnTo>
                  <a:pt x="930398" y="1112524"/>
                </a:lnTo>
                <a:lnTo>
                  <a:pt x="940785" y="1104639"/>
                </a:lnTo>
                <a:lnTo>
                  <a:pt x="1449870" y="1526685"/>
                </a:lnTo>
                <a:lnTo>
                  <a:pt x="1460096" y="1518666"/>
                </a:lnTo>
                <a:lnTo>
                  <a:pt x="1501155" y="1552705"/>
                </a:lnTo>
                <a:lnTo>
                  <a:pt x="1509099" y="1542794"/>
                </a:lnTo>
                <a:lnTo>
                  <a:pt x="1598810" y="1617167"/>
                </a:lnTo>
                <a:lnTo>
                  <a:pt x="1603200" y="1604309"/>
                </a:lnTo>
                <a:lnTo>
                  <a:pt x="1904143" y="1853800"/>
                </a:lnTo>
                <a:lnTo>
                  <a:pt x="1915157" y="1846434"/>
                </a:lnTo>
                <a:lnTo>
                  <a:pt x="906600" y="1010311"/>
                </a:lnTo>
                <a:lnTo>
                  <a:pt x="918745" y="1003883"/>
                </a:lnTo>
                <a:lnTo>
                  <a:pt x="1591560" y="1561666"/>
                </a:lnTo>
                <a:lnTo>
                  <a:pt x="1601928" y="1553764"/>
                </a:lnTo>
                <a:lnTo>
                  <a:pt x="1612962" y="1546415"/>
                </a:lnTo>
                <a:lnTo>
                  <a:pt x="133188" y="319640"/>
                </a:lnTo>
                <a:lnTo>
                  <a:pt x="143576" y="311755"/>
                </a:lnTo>
                <a:lnTo>
                  <a:pt x="1607435" y="1525336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5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8"/>
                </a:lnTo>
                <a:close/>
              </a:path>
              <a:path w="3818254" h="2978784">
                <a:moveTo>
                  <a:pt x="1575202" y="1498614"/>
                </a:moveTo>
                <a:lnTo>
                  <a:pt x="246778" y="397313"/>
                </a:lnTo>
                <a:lnTo>
                  <a:pt x="256217" y="388641"/>
                </a:lnTo>
                <a:lnTo>
                  <a:pt x="1586347" y="1491357"/>
                </a:lnTo>
                <a:lnTo>
                  <a:pt x="1575202" y="1498614"/>
                </a:lnTo>
                <a:close/>
              </a:path>
              <a:path w="3818254" h="2978784">
                <a:moveTo>
                  <a:pt x="1607435" y="1525336"/>
                </a:moveTo>
                <a:lnTo>
                  <a:pt x="1575202" y="1498614"/>
                </a:lnTo>
                <a:lnTo>
                  <a:pt x="1596293" y="1499603"/>
                </a:lnTo>
                <a:lnTo>
                  <a:pt x="1602554" y="1504793"/>
                </a:lnTo>
                <a:lnTo>
                  <a:pt x="1607435" y="1525336"/>
                </a:lnTo>
                <a:close/>
              </a:path>
              <a:path w="3818254" h="2978784">
                <a:moveTo>
                  <a:pt x="1585751" y="1540353"/>
                </a:moveTo>
                <a:lnTo>
                  <a:pt x="757061" y="853346"/>
                </a:lnTo>
                <a:lnTo>
                  <a:pt x="761451" y="840488"/>
                </a:lnTo>
                <a:lnTo>
                  <a:pt x="1595128" y="1531631"/>
                </a:lnTo>
                <a:lnTo>
                  <a:pt x="1585751" y="1540353"/>
                </a:lnTo>
                <a:close/>
              </a:path>
              <a:path w="3818254" h="2978784">
                <a:moveTo>
                  <a:pt x="906600" y="1010311"/>
                </a:moveTo>
                <a:lnTo>
                  <a:pt x="602365" y="758092"/>
                </a:lnTo>
                <a:lnTo>
                  <a:pt x="623457" y="759080"/>
                </a:lnTo>
                <a:lnTo>
                  <a:pt x="637662" y="754360"/>
                </a:lnTo>
                <a:lnTo>
                  <a:pt x="1593950" y="1547151"/>
                </a:lnTo>
                <a:lnTo>
                  <a:pt x="1591560" y="1561666"/>
                </a:lnTo>
                <a:lnTo>
                  <a:pt x="910909" y="997387"/>
                </a:lnTo>
                <a:lnTo>
                  <a:pt x="906600" y="1010311"/>
                </a:lnTo>
                <a:close/>
              </a:path>
              <a:path w="3818254" h="2978784">
                <a:moveTo>
                  <a:pt x="602365" y="758092"/>
                </a:moveTo>
                <a:lnTo>
                  <a:pt x="58624" y="307314"/>
                </a:lnTo>
                <a:lnTo>
                  <a:pt x="68830" y="299278"/>
                </a:lnTo>
                <a:lnTo>
                  <a:pt x="613510" y="750834"/>
                </a:lnTo>
                <a:lnTo>
                  <a:pt x="602365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7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199"/>
                </a:lnTo>
                <a:lnTo>
                  <a:pt x="1487833" y="1525163"/>
                </a:lnTo>
                <a:lnTo>
                  <a:pt x="1482454" y="1537201"/>
                </a:lnTo>
                <a:lnTo>
                  <a:pt x="94795" y="386791"/>
                </a:lnTo>
                <a:lnTo>
                  <a:pt x="90486" y="399716"/>
                </a:lnTo>
                <a:lnTo>
                  <a:pt x="636328" y="852235"/>
                </a:lnTo>
                <a:lnTo>
                  <a:pt x="623820" y="858362"/>
                </a:lnTo>
                <a:lnTo>
                  <a:pt x="625314" y="859601"/>
                </a:lnTo>
                <a:lnTo>
                  <a:pt x="621268" y="872743"/>
                </a:lnTo>
                <a:lnTo>
                  <a:pt x="3159822" y="2977278"/>
                </a:lnTo>
                <a:lnTo>
                  <a:pt x="3139870" y="2977234"/>
                </a:lnTo>
                <a:lnTo>
                  <a:pt x="1643854" y="1736994"/>
                </a:lnTo>
                <a:lnTo>
                  <a:pt x="1631346" y="1743121"/>
                </a:lnTo>
                <a:lnTo>
                  <a:pt x="150401" y="515374"/>
                </a:lnTo>
                <a:lnTo>
                  <a:pt x="139569" y="522891"/>
                </a:lnTo>
                <a:lnTo>
                  <a:pt x="134460" y="518655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3" y="2977059"/>
                </a:lnTo>
                <a:lnTo>
                  <a:pt x="500683" y="855259"/>
                </a:lnTo>
                <a:lnTo>
                  <a:pt x="493810" y="866057"/>
                </a:lnTo>
                <a:lnTo>
                  <a:pt x="649300" y="994963"/>
                </a:lnTo>
                <a:lnTo>
                  <a:pt x="639640" y="1003451"/>
                </a:lnTo>
                <a:lnTo>
                  <a:pt x="3020160" y="2976971"/>
                </a:lnTo>
                <a:lnTo>
                  <a:pt x="2980256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3"/>
                </a:moveTo>
                <a:lnTo>
                  <a:pt x="1347429" y="1408764"/>
                </a:lnTo>
                <a:lnTo>
                  <a:pt x="1353292" y="1397129"/>
                </a:lnTo>
                <a:lnTo>
                  <a:pt x="1503188" y="1521397"/>
                </a:lnTo>
                <a:lnTo>
                  <a:pt x="1487833" y="1525163"/>
                </a:lnTo>
                <a:close/>
              </a:path>
              <a:path w="3818254" h="2978784">
                <a:moveTo>
                  <a:pt x="1591035" y="1610721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09"/>
                </a:lnTo>
                <a:lnTo>
                  <a:pt x="1591035" y="1610721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6"/>
                </a:lnTo>
                <a:lnTo>
                  <a:pt x="6423" y="286133"/>
                </a:lnTo>
                <a:lnTo>
                  <a:pt x="6425" y="292927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0" y="1526685"/>
                </a:moveTo>
                <a:lnTo>
                  <a:pt x="91860" y="400855"/>
                </a:lnTo>
                <a:lnTo>
                  <a:pt x="102651" y="393304"/>
                </a:lnTo>
                <a:lnTo>
                  <a:pt x="1452321" y="1512220"/>
                </a:lnTo>
                <a:lnTo>
                  <a:pt x="1449870" y="1526685"/>
                </a:lnTo>
                <a:close/>
              </a:path>
              <a:path w="3818254" h="2978784">
                <a:moveTo>
                  <a:pt x="926540" y="1109326"/>
                </a:moveTo>
                <a:lnTo>
                  <a:pt x="636523" y="868893"/>
                </a:lnTo>
                <a:lnTo>
                  <a:pt x="638509" y="854043"/>
                </a:lnTo>
                <a:lnTo>
                  <a:pt x="936201" y="1100838"/>
                </a:lnTo>
                <a:lnTo>
                  <a:pt x="926540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8" y="538160"/>
                </a:lnTo>
                <a:lnTo>
                  <a:pt x="146698" y="528801"/>
                </a:lnTo>
                <a:lnTo>
                  <a:pt x="1631541" y="1759779"/>
                </a:lnTo>
                <a:lnTo>
                  <a:pt x="1644070" y="1753669"/>
                </a:lnTo>
                <a:lnTo>
                  <a:pt x="1646035" y="1738802"/>
                </a:lnTo>
                <a:lnTo>
                  <a:pt x="3139870" y="2977234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5" y="1532256"/>
                </a:moveTo>
                <a:lnTo>
                  <a:pt x="143911" y="526491"/>
                </a:lnTo>
                <a:lnTo>
                  <a:pt x="150401" y="515374"/>
                </a:lnTo>
                <a:lnTo>
                  <a:pt x="1359546" y="1517790"/>
                </a:lnTo>
                <a:lnTo>
                  <a:pt x="1357095" y="1532256"/>
                </a:lnTo>
                <a:close/>
              </a:path>
              <a:path w="3818254" h="2978784">
                <a:moveTo>
                  <a:pt x="1631541" y="1759779"/>
                </a:moveTo>
                <a:lnTo>
                  <a:pt x="1359216" y="1534014"/>
                </a:lnTo>
                <a:lnTo>
                  <a:pt x="1363585" y="1521139"/>
                </a:lnTo>
                <a:lnTo>
                  <a:pt x="1636900" y="1747725"/>
                </a:lnTo>
                <a:lnTo>
                  <a:pt x="1631541" y="1759779"/>
                </a:lnTo>
                <a:close/>
              </a:path>
              <a:path w="3818254" h="2978784">
                <a:moveTo>
                  <a:pt x="3020160" y="2976971"/>
                </a:moveTo>
                <a:lnTo>
                  <a:pt x="643497" y="1006649"/>
                </a:lnTo>
                <a:lnTo>
                  <a:pt x="653905" y="998781"/>
                </a:lnTo>
                <a:lnTo>
                  <a:pt x="511683" y="880875"/>
                </a:lnTo>
                <a:lnTo>
                  <a:pt x="516901" y="868703"/>
                </a:lnTo>
                <a:lnTo>
                  <a:pt x="3060063" y="2977059"/>
                </a:lnTo>
                <a:lnTo>
                  <a:pt x="3020160" y="2976971"/>
                </a:lnTo>
                <a:close/>
              </a:path>
              <a:path w="3818254" h="2978784">
                <a:moveTo>
                  <a:pt x="1481530" y="1767390"/>
                </a:moveTo>
                <a:lnTo>
                  <a:pt x="1367018" y="1672456"/>
                </a:lnTo>
                <a:lnTo>
                  <a:pt x="1383262" y="1669426"/>
                </a:lnTo>
                <a:lnTo>
                  <a:pt x="1386803" y="1655865"/>
                </a:lnTo>
                <a:lnTo>
                  <a:pt x="1655473" y="1878600"/>
                </a:lnTo>
                <a:lnTo>
                  <a:pt x="1653002" y="1893048"/>
                </a:lnTo>
                <a:lnTo>
                  <a:pt x="1490989" y="1758734"/>
                </a:lnTo>
                <a:lnTo>
                  <a:pt x="1481530" y="1767390"/>
                </a:lnTo>
                <a:close/>
              </a:path>
              <a:path w="3818254" h="2978784">
                <a:moveTo>
                  <a:pt x="1783631" y="2001343"/>
                </a:moveTo>
                <a:lnTo>
                  <a:pt x="1653002" y="1893048"/>
                </a:lnTo>
                <a:lnTo>
                  <a:pt x="1661835" y="1883874"/>
                </a:lnTo>
                <a:lnTo>
                  <a:pt x="1786082" y="1986878"/>
                </a:lnTo>
                <a:lnTo>
                  <a:pt x="1783631" y="2001343"/>
                </a:lnTo>
                <a:close/>
              </a:path>
              <a:path w="3818254" h="2978784">
                <a:moveTo>
                  <a:pt x="2940353" y="2976796"/>
                </a:moveTo>
                <a:lnTo>
                  <a:pt x="1489225" y="1773769"/>
                </a:lnTo>
                <a:lnTo>
                  <a:pt x="1497330" y="1763992"/>
                </a:lnTo>
                <a:lnTo>
                  <a:pt x="1783631" y="2001343"/>
                </a:lnTo>
                <a:lnTo>
                  <a:pt x="1793857" y="1993324"/>
                </a:lnTo>
                <a:lnTo>
                  <a:pt x="2980256" y="2976884"/>
                </a:lnTo>
                <a:lnTo>
                  <a:pt x="2940353" y="2976796"/>
                </a:lnTo>
                <a:close/>
              </a:path>
              <a:path w="3818254" h="2978784">
                <a:moveTo>
                  <a:pt x="222" y="539342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49"/>
                </a:lnTo>
                <a:lnTo>
                  <a:pt x="222" y="539342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49"/>
                </a:lnTo>
                <a:lnTo>
                  <a:pt x="8327" y="529565"/>
                </a:lnTo>
                <a:lnTo>
                  <a:pt x="280915" y="755548"/>
                </a:lnTo>
                <a:lnTo>
                  <a:pt x="268669" y="761893"/>
                </a:lnTo>
                <a:lnTo>
                  <a:pt x="2940353" y="2976796"/>
                </a:lnTo>
                <a:lnTo>
                  <a:pt x="2900449" y="2976708"/>
                </a:lnTo>
                <a:lnTo>
                  <a:pt x="512646" y="997150"/>
                </a:lnTo>
                <a:lnTo>
                  <a:pt x="505449" y="1007680"/>
                </a:lnTo>
                <a:lnTo>
                  <a:pt x="662817" y="1138143"/>
                </a:lnTo>
                <a:lnTo>
                  <a:pt x="653177" y="1146648"/>
                </a:lnTo>
                <a:lnTo>
                  <a:pt x="782958" y="1254240"/>
                </a:lnTo>
                <a:lnTo>
                  <a:pt x="778932" y="1267399"/>
                </a:lnTo>
                <a:lnTo>
                  <a:pt x="2840594" y="2976577"/>
                </a:lnTo>
                <a:lnTo>
                  <a:pt x="2820642" y="2976533"/>
                </a:lnTo>
                <a:lnTo>
                  <a:pt x="1368572" y="1772725"/>
                </a:lnTo>
                <a:lnTo>
                  <a:pt x="1366122" y="1787190"/>
                </a:lnTo>
                <a:lnTo>
                  <a:pt x="147142" y="776620"/>
                </a:lnTo>
                <a:lnTo>
                  <a:pt x="137481" y="785108"/>
                </a:lnTo>
                <a:lnTo>
                  <a:pt x="820899" y="1351681"/>
                </a:lnTo>
                <a:lnTo>
                  <a:pt x="808754" y="1358110"/>
                </a:lnTo>
                <a:lnTo>
                  <a:pt x="2760787" y="2976402"/>
                </a:lnTo>
                <a:lnTo>
                  <a:pt x="2740835" y="2976358"/>
                </a:lnTo>
                <a:lnTo>
                  <a:pt x="670889" y="1260312"/>
                </a:lnTo>
                <a:lnTo>
                  <a:pt x="666580" y="1273237"/>
                </a:lnTo>
                <a:lnTo>
                  <a:pt x="2720884" y="2976314"/>
                </a:lnTo>
                <a:lnTo>
                  <a:pt x="2700932" y="2976270"/>
                </a:lnTo>
                <a:lnTo>
                  <a:pt x="1395473" y="1894007"/>
                </a:lnTo>
                <a:lnTo>
                  <a:pt x="1380360" y="1897974"/>
                </a:lnTo>
                <a:lnTo>
                  <a:pt x="1376159" y="1894492"/>
                </a:lnTo>
                <a:lnTo>
                  <a:pt x="1367003" y="1903398"/>
                </a:lnTo>
                <a:lnTo>
                  <a:pt x="22726" y="788953"/>
                </a:lnTo>
                <a:lnTo>
                  <a:pt x="22315" y="805109"/>
                </a:lnTo>
                <a:lnTo>
                  <a:pt x="153146" y="913572"/>
                </a:lnTo>
                <a:lnTo>
                  <a:pt x="143776" y="918531"/>
                </a:lnTo>
                <a:lnTo>
                  <a:pt x="138961" y="918309"/>
                </a:lnTo>
                <a:lnTo>
                  <a:pt x="802100" y="1468070"/>
                </a:lnTo>
                <a:lnTo>
                  <a:pt x="796024" y="1479530"/>
                </a:lnTo>
                <a:lnTo>
                  <a:pt x="799262" y="1482215"/>
                </a:lnTo>
                <a:lnTo>
                  <a:pt x="794980" y="1495161"/>
                </a:lnTo>
                <a:lnTo>
                  <a:pt x="2581221" y="2976007"/>
                </a:lnTo>
                <a:lnTo>
                  <a:pt x="2561270" y="2975963"/>
                </a:lnTo>
                <a:lnTo>
                  <a:pt x="48866" y="893108"/>
                </a:lnTo>
                <a:lnTo>
                  <a:pt x="39407" y="901763"/>
                </a:lnTo>
                <a:lnTo>
                  <a:pt x="188619" y="1025464"/>
                </a:lnTo>
                <a:lnTo>
                  <a:pt x="176817" y="1032176"/>
                </a:lnTo>
                <a:lnTo>
                  <a:pt x="165539" y="1039323"/>
                </a:lnTo>
                <a:lnTo>
                  <a:pt x="165276" y="1039106"/>
                </a:lnTo>
                <a:lnTo>
                  <a:pt x="167552" y="1057489"/>
                </a:lnTo>
                <a:lnTo>
                  <a:pt x="302987" y="1169769"/>
                </a:lnTo>
                <a:lnTo>
                  <a:pt x="294882" y="1179546"/>
                </a:lnTo>
                <a:lnTo>
                  <a:pt x="2461511" y="2975744"/>
                </a:lnTo>
                <a:lnTo>
                  <a:pt x="2421607" y="2975657"/>
                </a:lnTo>
                <a:lnTo>
                  <a:pt x="1416139" y="2142094"/>
                </a:lnTo>
                <a:lnTo>
                  <a:pt x="1423908" y="2165032"/>
                </a:lnTo>
                <a:lnTo>
                  <a:pt x="1003989" y="1816907"/>
                </a:lnTo>
                <a:lnTo>
                  <a:pt x="994692" y="1825696"/>
                </a:lnTo>
                <a:lnTo>
                  <a:pt x="201649" y="1168240"/>
                </a:lnTo>
                <a:lnTo>
                  <a:pt x="189484" y="1174652"/>
                </a:lnTo>
                <a:lnTo>
                  <a:pt x="322981" y="1285325"/>
                </a:lnTo>
                <a:lnTo>
                  <a:pt x="316935" y="1296810"/>
                </a:lnTo>
                <a:lnTo>
                  <a:pt x="319016" y="1298534"/>
                </a:lnTo>
                <a:lnTo>
                  <a:pt x="323896" y="1319077"/>
                </a:lnTo>
                <a:lnTo>
                  <a:pt x="976919" y="1860452"/>
                </a:lnTo>
                <a:lnTo>
                  <a:pt x="962755" y="1865206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5"/>
                </a:lnTo>
                <a:lnTo>
                  <a:pt x="621271" y="1618858"/>
                </a:lnTo>
                <a:lnTo>
                  <a:pt x="605000" y="1618107"/>
                </a:lnTo>
                <a:lnTo>
                  <a:pt x="583747" y="1616984"/>
                </a:lnTo>
                <a:lnTo>
                  <a:pt x="571602" y="1623413"/>
                </a:lnTo>
                <a:lnTo>
                  <a:pt x="53186" y="1193631"/>
                </a:lnTo>
                <a:lnTo>
                  <a:pt x="30917" y="1208162"/>
                </a:lnTo>
                <a:lnTo>
                  <a:pt x="57737" y="1230397"/>
                </a:lnTo>
                <a:lnTo>
                  <a:pt x="48460" y="1239203"/>
                </a:lnTo>
                <a:lnTo>
                  <a:pt x="2142283" y="2975043"/>
                </a:lnTo>
                <a:lnTo>
                  <a:pt x="2102379" y="2974955"/>
                </a:lnTo>
                <a:lnTo>
                  <a:pt x="919063" y="1993952"/>
                </a:lnTo>
                <a:lnTo>
                  <a:pt x="918632" y="2010091"/>
                </a:lnTo>
                <a:lnTo>
                  <a:pt x="52762" y="1292260"/>
                </a:lnTo>
                <a:lnTo>
                  <a:pt x="42273" y="1300061"/>
                </a:lnTo>
                <a:lnTo>
                  <a:pt x="53778" y="1326096"/>
                </a:lnTo>
                <a:lnTo>
                  <a:pt x="715304" y="1874520"/>
                </a:lnTo>
                <a:lnTo>
                  <a:pt x="708430" y="1885318"/>
                </a:lnTo>
                <a:lnTo>
                  <a:pt x="1010181" y="2135478"/>
                </a:lnTo>
                <a:lnTo>
                  <a:pt x="997935" y="2141823"/>
                </a:lnTo>
                <a:lnTo>
                  <a:pt x="2002620" y="2974736"/>
                </a:lnTo>
                <a:lnTo>
                  <a:pt x="1942765" y="2974605"/>
                </a:lnTo>
                <a:lnTo>
                  <a:pt x="75314" y="1426433"/>
                </a:lnTo>
                <a:lnTo>
                  <a:pt x="69167" y="1437834"/>
                </a:lnTo>
                <a:lnTo>
                  <a:pt x="614302" y="1889767"/>
                </a:lnTo>
                <a:lnTo>
                  <a:pt x="603793" y="1897552"/>
                </a:lnTo>
                <a:lnTo>
                  <a:pt x="603127" y="1896999"/>
                </a:lnTo>
                <a:lnTo>
                  <a:pt x="595324" y="1907027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69" y="1566080"/>
                </a:lnTo>
                <a:lnTo>
                  <a:pt x="76464" y="1575857"/>
                </a:lnTo>
                <a:lnTo>
                  <a:pt x="76161" y="1575606"/>
                </a:lnTo>
                <a:lnTo>
                  <a:pt x="68722" y="1585936"/>
                </a:lnTo>
                <a:lnTo>
                  <a:pt x="994100" y="2353102"/>
                </a:lnTo>
                <a:lnTo>
                  <a:pt x="981279" y="2358969"/>
                </a:lnTo>
                <a:lnTo>
                  <a:pt x="84913" y="1615855"/>
                </a:lnTo>
                <a:lnTo>
                  <a:pt x="76524" y="1625398"/>
                </a:lnTo>
                <a:lnTo>
                  <a:pt x="79332" y="1627725"/>
                </a:lnTo>
                <a:lnTo>
                  <a:pt x="72700" y="1638724"/>
                </a:lnTo>
                <a:lnTo>
                  <a:pt x="1683392" y="2974035"/>
                </a:lnTo>
                <a:lnTo>
                  <a:pt x="1643489" y="2973947"/>
                </a:lnTo>
                <a:lnTo>
                  <a:pt x="372842" y="1920544"/>
                </a:lnTo>
                <a:lnTo>
                  <a:pt x="369483" y="1934256"/>
                </a:lnTo>
                <a:lnTo>
                  <a:pt x="1623537" y="2973903"/>
                </a:lnTo>
                <a:lnTo>
                  <a:pt x="1543730" y="2973728"/>
                </a:lnTo>
                <a:lnTo>
                  <a:pt x="105148" y="1781102"/>
                </a:lnTo>
                <a:lnTo>
                  <a:pt x="97952" y="1791632"/>
                </a:lnTo>
                <a:lnTo>
                  <a:pt x="398976" y="2041190"/>
                </a:lnTo>
                <a:lnTo>
                  <a:pt x="389537" y="2049862"/>
                </a:lnTo>
                <a:lnTo>
                  <a:pt x="1503826" y="2973640"/>
                </a:lnTo>
                <a:lnTo>
                  <a:pt x="1463923" y="2973553"/>
                </a:lnTo>
                <a:lnTo>
                  <a:pt x="621477" y="2275140"/>
                </a:lnTo>
                <a:lnTo>
                  <a:pt x="619046" y="2289622"/>
                </a:lnTo>
                <a:lnTo>
                  <a:pt x="1443971" y="2973509"/>
                </a:lnTo>
                <a:lnTo>
                  <a:pt x="1384116" y="2973377"/>
                </a:lnTo>
                <a:lnTo>
                  <a:pt x="144981" y="1946099"/>
                </a:lnTo>
                <a:lnTo>
                  <a:pt x="142531" y="1960564"/>
                </a:lnTo>
                <a:lnTo>
                  <a:pt x="1364164" y="2973333"/>
                </a:lnTo>
                <a:lnTo>
                  <a:pt x="1124743" y="2972808"/>
                </a:lnTo>
                <a:lnTo>
                  <a:pt x="315873" y="2302231"/>
                </a:lnTo>
                <a:lnTo>
                  <a:pt x="307162" y="2311506"/>
                </a:lnTo>
                <a:lnTo>
                  <a:pt x="1104791" y="2972764"/>
                </a:lnTo>
                <a:lnTo>
                  <a:pt x="825467" y="2972150"/>
                </a:lnTo>
                <a:lnTo>
                  <a:pt x="66692" y="2343103"/>
                </a:lnTo>
                <a:lnTo>
                  <a:pt x="54466" y="2349465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2345" y="881004"/>
                </a:moveTo>
                <a:lnTo>
                  <a:pt x="276526" y="768406"/>
                </a:lnTo>
                <a:lnTo>
                  <a:pt x="280915" y="755548"/>
                </a:lnTo>
                <a:lnTo>
                  <a:pt x="424590" y="874659"/>
                </a:lnTo>
                <a:lnTo>
                  <a:pt x="412345" y="881004"/>
                </a:lnTo>
                <a:close/>
              </a:path>
              <a:path w="3818254" h="2978784">
                <a:moveTo>
                  <a:pt x="1089704" y="1442555"/>
                </a:moveTo>
                <a:lnTo>
                  <a:pt x="420201" y="887517"/>
                </a:lnTo>
                <a:lnTo>
                  <a:pt x="424590" y="874659"/>
                </a:lnTo>
                <a:lnTo>
                  <a:pt x="1099143" y="1433883"/>
                </a:lnTo>
                <a:lnTo>
                  <a:pt x="1089704" y="1442555"/>
                </a:lnTo>
                <a:close/>
              </a:path>
              <a:path w="3818254" h="2978784">
                <a:moveTo>
                  <a:pt x="1233359" y="1561649"/>
                </a:moveTo>
                <a:lnTo>
                  <a:pt x="1097379" y="1448917"/>
                </a:lnTo>
                <a:lnTo>
                  <a:pt x="1105484" y="1439140"/>
                </a:lnTo>
                <a:lnTo>
                  <a:pt x="1242818" y="1552994"/>
                </a:lnTo>
                <a:lnTo>
                  <a:pt x="1233359" y="1561649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4" y="1568028"/>
                </a:lnTo>
                <a:lnTo>
                  <a:pt x="1249160" y="1558251"/>
                </a:lnTo>
                <a:lnTo>
                  <a:pt x="1373649" y="1661456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8" y="1269676"/>
                </a:lnTo>
                <a:lnTo>
                  <a:pt x="792733" y="1262343"/>
                </a:lnTo>
                <a:lnTo>
                  <a:pt x="794187" y="1263549"/>
                </a:lnTo>
                <a:lnTo>
                  <a:pt x="796173" y="1248699"/>
                </a:lnTo>
                <a:lnTo>
                  <a:pt x="508397" y="1010125"/>
                </a:lnTo>
                <a:lnTo>
                  <a:pt x="518038" y="1001620"/>
                </a:lnTo>
                <a:lnTo>
                  <a:pt x="2900449" y="2976708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6" y="1256668"/>
                </a:moveTo>
                <a:lnTo>
                  <a:pt x="657034" y="1149846"/>
                </a:lnTo>
                <a:lnTo>
                  <a:pt x="667422" y="1141961"/>
                </a:lnTo>
                <a:lnTo>
                  <a:pt x="796173" y="1248699"/>
                </a:lnTo>
                <a:lnTo>
                  <a:pt x="785886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0" y="1364556"/>
                </a:lnTo>
                <a:lnTo>
                  <a:pt x="820899" y="1351681"/>
                </a:lnTo>
                <a:lnTo>
                  <a:pt x="1098920" y="1582168"/>
                </a:lnTo>
                <a:lnTo>
                  <a:pt x="1103289" y="1569294"/>
                </a:lnTo>
                <a:lnTo>
                  <a:pt x="1366122" y="1787190"/>
                </a:lnTo>
                <a:lnTo>
                  <a:pt x="1376348" y="1779171"/>
                </a:lnTo>
                <a:lnTo>
                  <a:pt x="2820642" y="2976533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6"/>
                </a:moveTo>
                <a:lnTo>
                  <a:pt x="142873" y="789578"/>
                </a:lnTo>
                <a:lnTo>
                  <a:pt x="151726" y="780421"/>
                </a:lnTo>
                <a:lnTo>
                  <a:pt x="276740" y="884061"/>
                </a:lnTo>
                <a:lnTo>
                  <a:pt x="267282" y="892716"/>
                </a:lnTo>
                <a:close/>
              </a:path>
              <a:path w="3818254" h="2978784">
                <a:moveTo>
                  <a:pt x="951023" y="1459558"/>
                </a:moveTo>
                <a:lnTo>
                  <a:pt x="274976" y="899096"/>
                </a:lnTo>
                <a:lnTo>
                  <a:pt x="283082" y="889319"/>
                </a:lnTo>
                <a:lnTo>
                  <a:pt x="956826" y="1447872"/>
                </a:lnTo>
                <a:lnTo>
                  <a:pt x="951023" y="1459558"/>
                </a:lnTo>
                <a:close/>
              </a:path>
              <a:path w="3818254" h="2978784">
                <a:moveTo>
                  <a:pt x="1096799" y="1580410"/>
                </a:moveTo>
                <a:lnTo>
                  <a:pt x="964454" y="1470692"/>
                </a:lnTo>
                <a:lnTo>
                  <a:pt x="970620" y="1459308"/>
                </a:lnTo>
                <a:lnTo>
                  <a:pt x="1099250" y="1565945"/>
                </a:lnTo>
                <a:lnTo>
                  <a:pt x="1096799" y="1580410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0" y="1273237"/>
                </a:lnTo>
                <a:lnTo>
                  <a:pt x="678745" y="1266825"/>
                </a:lnTo>
                <a:lnTo>
                  <a:pt x="2740835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2" y="1920408"/>
                </a:lnTo>
                <a:lnTo>
                  <a:pt x="1396617" y="1911452"/>
                </a:lnTo>
                <a:lnTo>
                  <a:pt x="1392518" y="1908054"/>
                </a:lnTo>
                <a:lnTo>
                  <a:pt x="1395473" y="1894007"/>
                </a:lnTo>
                <a:lnTo>
                  <a:pt x="2700932" y="2976270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6" y="913572"/>
                </a:moveTo>
                <a:lnTo>
                  <a:pt x="22315" y="805109"/>
                </a:lnTo>
                <a:lnTo>
                  <a:pt x="30421" y="795332"/>
                </a:lnTo>
                <a:lnTo>
                  <a:pt x="174258" y="914577"/>
                </a:lnTo>
                <a:lnTo>
                  <a:pt x="153146" y="913572"/>
                </a:lnTo>
                <a:close/>
              </a:path>
              <a:path w="3818254" h="2978784">
                <a:moveTo>
                  <a:pt x="268560" y="1025750"/>
                </a:moveTo>
                <a:lnTo>
                  <a:pt x="141001" y="920000"/>
                </a:lnTo>
                <a:lnTo>
                  <a:pt x="143776" y="918531"/>
                </a:lnTo>
                <a:lnTo>
                  <a:pt x="160033" y="919281"/>
                </a:lnTo>
                <a:lnTo>
                  <a:pt x="174258" y="914577"/>
                </a:lnTo>
                <a:lnTo>
                  <a:pt x="311067" y="1027996"/>
                </a:lnTo>
                <a:lnTo>
                  <a:pt x="308636" y="1042478"/>
                </a:lnTo>
                <a:lnTo>
                  <a:pt x="278221" y="1017263"/>
                </a:lnTo>
                <a:lnTo>
                  <a:pt x="268560" y="1025750"/>
                </a:lnTo>
                <a:close/>
              </a:path>
              <a:path w="3818254" h="2978784">
                <a:moveTo>
                  <a:pt x="820069" y="1466470"/>
                </a:moveTo>
                <a:lnTo>
                  <a:pt x="308636" y="1042478"/>
                </a:lnTo>
                <a:lnTo>
                  <a:pt x="317428" y="1033270"/>
                </a:lnTo>
                <a:lnTo>
                  <a:pt x="832390" y="1460188"/>
                </a:lnTo>
                <a:lnTo>
                  <a:pt x="820069" y="1466470"/>
                </a:lnTo>
                <a:close/>
              </a:path>
              <a:path w="3818254" h="2978784">
                <a:moveTo>
                  <a:pt x="948767" y="1589662"/>
                </a:moveTo>
                <a:lnTo>
                  <a:pt x="824221" y="1486410"/>
                </a:lnTo>
                <a:lnTo>
                  <a:pt x="835473" y="1479241"/>
                </a:lnTo>
                <a:lnTo>
                  <a:pt x="835696" y="1479425"/>
                </a:lnTo>
                <a:lnTo>
                  <a:pt x="833339" y="1460975"/>
                </a:lnTo>
                <a:lnTo>
                  <a:pt x="984064" y="1585930"/>
                </a:lnTo>
                <a:lnTo>
                  <a:pt x="962952" y="1584924"/>
                </a:lnTo>
                <a:lnTo>
                  <a:pt x="948767" y="1589662"/>
                </a:lnTo>
                <a:close/>
              </a:path>
              <a:path w="3818254" h="2978784">
                <a:moveTo>
                  <a:pt x="2581221" y="2976007"/>
                </a:moveTo>
                <a:lnTo>
                  <a:pt x="794980" y="1495161"/>
                </a:lnTo>
                <a:lnTo>
                  <a:pt x="808163" y="1489594"/>
                </a:lnTo>
                <a:lnTo>
                  <a:pt x="820567" y="1483380"/>
                </a:lnTo>
                <a:lnTo>
                  <a:pt x="948767" y="1589662"/>
                </a:lnTo>
                <a:lnTo>
                  <a:pt x="969859" y="1590651"/>
                </a:lnTo>
                <a:lnTo>
                  <a:pt x="984064" y="1585930"/>
                </a:lnTo>
                <a:lnTo>
                  <a:pt x="1371547" y="1907165"/>
                </a:lnTo>
                <a:lnTo>
                  <a:pt x="1367622" y="1920408"/>
                </a:lnTo>
                <a:lnTo>
                  <a:pt x="2641077" y="2976139"/>
                </a:lnTo>
                <a:lnTo>
                  <a:pt x="2581221" y="2976007"/>
                </a:lnTo>
                <a:close/>
              </a:path>
              <a:path w="3818254" h="2978784">
                <a:moveTo>
                  <a:pt x="804606" y="1470148"/>
                </a:moveTo>
                <a:lnTo>
                  <a:pt x="272418" y="1028948"/>
                </a:lnTo>
                <a:lnTo>
                  <a:pt x="282805" y="1021063"/>
                </a:lnTo>
                <a:lnTo>
                  <a:pt x="816138" y="1463212"/>
                </a:lnTo>
                <a:lnTo>
                  <a:pt x="804606" y="1470148"/>
                </a:lnTo>
                <a:close/>
              </a:path>
              <a:path w="3818254" h="2978784">
                <a:moveTo>
                  <a:pt x="141001" y="920000"/>
                </a:moveTo>
                <a:lnTo>
                  <a:pt x="138961" y="918309"/>
                </a:lnTo>
                <a:lnTo>
                  <a:pt x="143776" y="918531"/>
                </a:lnTo>
                <a:lnTo>
                  <a:pt x="141001" y="920000"/>
                </a:lnTo>
                <a:close/>
              </a:path>
              <a:path w="3818254" h="2978784">
                <a:moveTo>
                  <a:pt x="192971" y="1029072"/>
                </a:moveTo>
                <a:lnTo>
                  <a:pt x="47102" y="908142"/>
                </a:lnTo>
                <a:lnTo>
                  <a:pt x="55208" y="898365"/>
                </a:lnTo>
                <a:lnTo>
                  <a:pt x="206214" y="1023554"/>
                </a:lnTo>
                <a:lnTo>
                  <a:pt x="192971" y="1029072"/>
                </a:lnTo>
                <a:close/>
              </a:path>
              <a:path w="3818254" h="2978784">
                <a:moveTo>
                  <a:pt x="1397782" y="2027895"/>
                </a:moveTo>
                <a:lnTo>
                  <a:pt x="205076" y="1039108"/>
                </a:lnTo>
                <a:lnTo>
                  <a:pt x="209984" y="1026679"/>
                </a:lnTo>
                <a:lnTo>
                  <a:pt x="1407240" y="2019239"/>
                </a:lnTo>
                <a:lnTo>
                  <a:pt x="1397782" y="2027895"/>
                </a:lnTo>
                <a:close/>
              </a:path>
              <a:path w="3818254" h="2978784">
                <a:moveTo>
                  <a:pt x="2461511" y="2975744"/>
                </a:moveTo>
                <a:lnTo>
                  <a:pt x="431125" y="1292496"/>
                </a:lnTo>
                <a:lnTo>
                  <a:pt x="440018" y="1283371"/>
                </a:lnTo>
                <a:lnTo>
                  <a:pt x="697701" y="1496998"/>
                </a:lnTo>
                <a:lnTo>
                  <a:pt x="709846" y="1490570"/>
                </a:lnTo>
                <a:lnTo>
                  <a:pt x="184801" y="1055292"/>
                </a:lnTo>
                <a:lnTo>
                  <a:pt x="196393" y="1048405"/>
                </a:lnTo>
                <a:lnTo>
                  <a:pt x="849873" y="1590159"/>
                </a:lnTo>
                <a:lnTo>
                  <a:pt x="854262" y="1577301"/>
                </a:lnTo>
                <a:lnTo>
                  <a:pt x="1405476" y="2034274"/>
                </a:lnTo>
                <a:lnTo>
                  <a:pt x="1413582" y="2024497"/>
                </a:lnTo>
                <a:lnTo>
                  <a:pt x="2561270" y="2975963"/>
                </a:lnTo>
                <a:lnTo>
                  <a:pt x="2461511" y="2975744"/>
                </a:lnTo>
                <a:close/>
              </a:path>
              <a:path w="3818254" h="2978784">
                <a:moveTo>
                  <a:pt x="842097" y="1583713"/>
                </a:moveTo>
                <a:lnTo>
                  <a:pt x="199152" y="1050693"/>
                </a:lnTo>
                <a:lnTo>
                  <a:pt x="207078" y="1040767"/>
                </a:lnTo>
                <a:lnTo>
                  <a:pt x="854262" y="1577301"/>
                </a:lnTo>
                <a:lnTo>
                  <a:pt x="842097" y="1583713"/>
                </a:lnTo>
                <a:close/>
              </a:path>
              <a:path w="3818254" h="2978784">
                <a:moveTo>
                  <a:pt x="302664" y="1169501"/>
                </a:moveTo>
                <a:lnTo>
                  <a:pt x="167552" y="1057489"/>
                </a:lnTo>
                <a:lnTo>
                  <a:pt x="176586" y="1048482"/>
                </a:lnTo>
                <a:lnTo>
                  <a:pt x="311436" y="1160276"/>
                </a:lnTo>
                <a:lnTo>
                  <a:pt x="302664" y="1169501"/>
                </a:lnTo>
                <a:close/>
              </a:path>
              <a:path w="3818254" h="2978784">
                <a:moveTo>
                  <a:pt x="687967" y="1488928"/>
                </a:moveTo>
                <a:lnTo>
                  <a:pt x="311813" y="1177086"/>
                </a:lnTo>
                <a:lnTo>
                  <a:pt x="317394" y="1165216"/>
                </a:lnTo>
                <a:lnTo>
                  <a:pt x="694113" y="1477527"/>
                </a:lnTo>
                <a:lnTo>
                  <a:pt x="687967" y="1488928"/>
                </a:lnTo>
                <a:close/>
              </a:path>
              <a:path w="3818254" h="2978784">
                <a:moveTo>
                  <a:pt x="425753" y="1288042"/>
                </a:moveTo>
                <a:lnTo>
                  <a:pt x="300092" y="1183866"/>
                </a:lnTo>
                <a:lnTo>
                  <a:pt x="313449" y="1178442"/>
                </a:lnTo>
                <a:lnTo>
                  <a:pt x="435414" y="1279554"/>
                </a:lnTo>
                <a:lnTo>
                  <a:pt x="425753" y="1288042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5" y="1865206"/>
                </a:lnTo>
                <a:lnTo>
                  <a:pt x="983847" y="1866195"/>
                </a:lnTo>
                <a:lnTo>
                  <a:pt x="998051" y="1861474"/>
                </a:lnTo>
                <a:lnTo>
                  <a:pt x="840319" y="1730710"/>
                </a:lnTo>
                <a:lnTo>
                  <a:pt x="856241" y="1727412"/>
                </a:lnTo>
                <a:lnTo>
                  <a:pt x="859863" y="1713918"/>
                </a:lnTo>
                <a:lnTo>
                  <a:pt x="1001034" y="1830953"/>
                </a:lnTo>
                <a:lnTo>
                  <a:pt x="1009139" y="1821176"/>
                </a:lnTo>
                <a:lnTo>
                  <a:pt x="1423908" y="2165032"/>
                </a:lnTo>
                <a:lnTo>
                  <a:pt x="1448494" y="2168917"/>
                </a:lnTo>
                <a:lnTo>
                  <a:pt x="2421607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19" y="1860452"/>
                </a:moveTo>
                <a:lnTo>
                  <a:pt x="323896" y="1319077"/>
                </a:lnTo>
                <a:lnTo>
                  <a:pt x="333927" y="1294399"/>
                </a:lnTo>
                <a:lnTo>
                  <a:pt x="197260" y="1181098"/>
                </a:lnTo>
                <a:lnTo>
                  <a:pt x="201649" y="1168240"/>
                </a:lnTo>
                <a:lnTo>
                  <a:pt x="850613" y="1706250"/>
                </a:lnTo>
                <a:lnTo>
                  <a:pt x="838872" y="1713013"/>
                </a:lnTo>
                <a:lnTo>
                  <a:pt x="831413" y="1723326"/>
                </a:lnTo>
                <a:lnTo>
                  <a:pt x="998051" y="1861474"/>
                </a:lnTo>
                <a:lnTo>
                  <a:pt x="976919" y="1860452"/>
                </a:lnTo>
                <a:close/>
              </a:path>
              <a:path w="3818254" h="2978784">
                <a:moveTo>
                  <a:pt x="621271" y="1618858"/>
                </a:moveTo>
                <a:lnTo>
                  <a:pt x="624052" y="1617405"/>
                </a:lnTo>
                <a:lnTo>
                  <a:pt x="626071" y="1619079"/>
                </a:lnTo>
                <a:lnTo>
                  <a:pt x="621271" y="1618858"/>
                </a:lnTo>
                <a:close/>
              </a:path>
              <a:path w="3818254" h="2978784">
                <a:moveTo>
                  <a:pt x="697047" y="1760404"/>
                </a:moveTo>
                <a:lnTo>
                  <a:pt x="30917" y="1208162"/>
                </a:lnTo>
                <a:lnTo>
                  <a:pt x="51988" y="1209134"/>
                </a:lnTo>
                <a:lnTo>
                  <a:pt x="64173" y="1202739"/>
                </a:lnTo>
                <a:lnTo>
                  <a:pt x="582548" y="1632487"/>
                </a:lnTo>
                <a:lnTo>
                  <a:pt x="611846" y="1623783"/>
                </a:lnTo>
                <a:lnTo>
                  <a:pt x="621271" y="1618858"/>
                </a:lnTo>
                <a:lnTo>
                  <a:pt x="626071" y="1619079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6" y="1751782"/>
                </a:lnTo>
                <a:lnTo>
                  <a:pt x="697047" y="1760404"/>
                </a:lnTo>
                <a:close/>
              </a:path>
              <a:path w="3818254" h="2978784">
                <a:moveTo>
                  <a:pt x="840722" y="1879515"/>
                </a:moveTo>
                <a:lnTo>
                  <a:pt x="700864" y="1763568"/>
                </a:lnTo>
                <a:lnTo>
                  <a:pt x="713009" y="1757140"/>
                </a:lnTo>
                <a:lnTo>
                  <a:pt x="850221" y="1870893"/>
                </a:lnTo>
                <a:lnTo>
                  <a:pt x="840722" y="1879515"/>
                </a:lnTo>
                <a:close/>
              </a:path>
              <a:path w="3818254" h="2978784">
                <a:moveTo>
                  <a:pt x="981772" y="1996449"/>
                </a:moveTo>
                <a:lnTo>
                  <a:pt x="844539" y="1882679"/>
                </a:lnTo>
                <a:lnTo>
                  <a:pt x="856684" y="1876251"/>
                </a:lnTo>
                <a:lnTo>
                  <a:pt x="994483" y="1990490"/>
                </a:lnTo>
                <a:lnTo>
                  <a:pt x="981772" y="1996449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1" y="2011651"/>
                </a:lnTo>
                <a:lnTo>
                  <a:pt x="993002" y="2005759"/>
                </a:lnTo>
                <a:lnTo>
                  <a:pt x="993506" y="2006177"/>
                </a:lnTo>
                <a:lnTo>
                  <a:pt x="998825" y="1994090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0" y="2008186"/>
                </a:moveTo>
                <a:lnTo>
                  <a:pt x="54782" y="1244444"/>
                </a:lnTo>
                <a:lnTo>
                  <a:pt x="62887" y="1234667"/>
                </a:lnTo>
                <a:lnTo>
                  <a:pt x="981288" y="1996048"/>
                </a:lnTo>
                <a:lnTo>
                  <a:pt x="976030" y="2008186"/>
                </a:lnTo>
                <a:close/>
              </a:path>
              <a:path w="3818254" h="2978784">
                <a:moveTo>
                  <a:pt x="2062476" y="2974868"/>
                </a:moveTo>
                <a:lnTo>
                  <a:pt x="612128" y="1772487"/>
                </a:lnTo>
                <a:lnTo>
                  <a:pt x="617770" y="1760668"/>
                </a:lnTo>
                <a:lnTo>
                  <a:pt x="918632" y="2010091"/>
                </a:lnTo>
                <a:lnTo>
                  <a:pt x="926738" y="2000314"/>
                </a:lnTo>
                <a:lnTo>
                  <a:pt x="2102379" y="2974955"/>
                </a:lnTo>
                <a:lnTo>
                  <a:pt x="2062476" y="2974868"/>
                </a:lnTo>
                <a:close/>
              </a:path>
              <a:path w="3818254" h="2978784">
                <a:moveTo>
                  <a:pt x="2002620" y="2974736"/>
                </a:moveTo>
                <a:lnTo>
                  <a:pt x="1120668" y="2243572"/>
                </a:lnTo>
                <a:lnTo>
                  <a:pt x="1126652" y="2232036"/>
                </a:lnTo>
                <a:lnTo>
                  <a:pt x="708430" y="1885318"/>
                </a:lnTo>
                <a:lnTo>
                  <a:pt x="718838" y="1877450"/>
                </a:lnTo>
                <a:lnTo>
                  <a:pt x="66744" y="1336845"/>
                </a:lnTo>
                <a:lnTo>
                  <a:pt x="68690" y="1321961"/>
                </a:lnTo>
                <a:lnTo>
                  <a:pt x="67222" y="1304248"/>
                </a:lnTo>
                <a:lnTo>
                  <a:pt x="586950" y="1735118"/>
                </a:lnTo>
                <a:lnTo>
                  <a:pt x="577653" y="1743907"/>
                </a:lnTo>
                <a:lnTo>
                  <a:pt x="2062476" y="2974868"/>
                </a:lnTo>
                <a:lnTo>
                  <a:pt x="2002620" y="2974736"/>
                </a:lnTo>
                <a:close/>
              </a:path>
              <a:path w="3818254" h="2978784">
                <a:moveTo>
                  <a:pt x="605665" y="1767130"/>
                </a:moveTo>
                <a:lnTo>
                  <a:pt x="583995" y="1749164"/>
                </a:lnTo>
                <a:lnTo>
                  <a:pt x="592100" y="1739387"/>
                </a:lnTo>
                <a:lnTo>
                  <a:pt x="616518" y="1759630"/>
                </a:lnTo>
                <a:lnTo>
                  <a:pt x="605665" y="1767130"/>
                </a:lnTo>
                <a:close/>
              </a:path>
              <a:path w="3818254" h="2978784">
                <a:moveTo>
                  <a:pt x="1107177" y="2232387"/>
                </a:moveTo>
                <a:lnTo>
                  <a:pt x="1003065" y="2146076"/>
                </a:lnTo>
                <a:lnTo>
                  <a:pt x="1013897" y="2138559"/>
                </a:lnTo>
                <a:lnTo>
                  <a:pt x="1113222" y="2220902"/>
                </a:lnTo>
                <a:lnTo>
                  <a:pt x="1107177" y="2232387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4" y="1915550"/>
                </a:lnTo>
                <a:lnTo>
                  <a:pt x="612256" y="1904567"/>
                </a:lnTo>
                <a:lnTo>
                  <a:pt x="609751" y="1902491"/>
                </a:lnTo>
                <a:lnTo>
                  <a:pt x="615675" y="1890905"/>
                </a:lnTo>
                <a:lnTo>
                  <a:pt x="82941" y="1449253"/>
                </a:lnTo>
                <a:lnTo>
                  <a:pt x="88744" y="1437567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3" y="2242338"/>
                </a:moveTo>
                <a:lnTo>
                  <a:pt x="86986" y="1584581"/>
                </a:lnTo>
                <a:lnTo>
                  <a:pt x="89841" y="1570450"/>
                </a:lnTo>
                <a:lnTo>
                  <a:pt x="880803" y="2226182"/>
                </a:lnTo>
                <a:lnTo>
                  <a:pt x="880393" y="2242338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7" y="2383530"/>
                </a:lnTo>
                <a:lnTo>
                  <a:pt x="1003273" y="2377202"/>
                </a:lnTo>
                <a:lnTo>
                  <a:pt x="1007474" y="2380685"/>
                </a:lnTo>
                <a:lnTo>
                  <a:pt x="1006922" y="2347234"/>
                </a:lnTo>
                <a:lnTo>
                  <a:pt x="880393" y="2242338"/>
                </a:lnTo>
                <a:lnTo>
                  <a:pt x="888498" y="2232561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0" y="1802593"/>
                </a:moveTo>
                <a:lnTo>
                  <a:pt x="74660" y="1590858"/>
                </a:lnTo>
                <a:lnTo>
                  <a:pt x="85310" y="1583191"/>
                </a:lnTo>
                <a:lnTo>
                  <a:pt x="342225" y="1796181"/>
                </a:lnTo>
                <a:lnTo>
                  <a:pt x="330060" y="1802593"/>
                </a:lnTo>
                <a:close/>
              </a:path>
              <a:path w="3818254" h="2978784">
                <a:moveTo>
                  <a:pt x="605718" y="2031121"/>
                </a:moveTo>
                <a:lnTo>
                  <a:pt x="337836" y="1809039"/>
                </a:lnTo>
                <a:lnTo>
                  <a:pt x="342225" y="1796181"/>
                </a:lnTo>
                <a:lnTo>
                  <a:pt x="614450" y="2021863"/>
                </a:lnTo>
                <a:lnTo>
                  <a:pt x="605718" y="2031121"/>
                </a:lnTo>
                <a:close/>
              </a:path>
              <a:path w="3818254" h="2978784">
                <a:moveTo>
                  <a:pt x="994100" y="2353102"/>
                </a:moveTo>
                <a:lnTo>
                  <a:pt x="608020" y="2033030"/>
                </a:lnTo>
                <a:lnTo>
                  <a:pt x="618428" y="2025162"/>
                </a:lnTo>
                <a:lnTo>
                  <a:pt x="1006922" y="2347234"/>
                </a:lnTo>
                <a:lnTo>
                  <a:pt x="994100" y="2353102"/>
                </a:lnTo>
                <a:close/>
              </a:path>
              <a:path w="3818254" h="2978784">
                <a:moveTo>
                  <a:pt x="1683392" y="2974035"/>
                </a:moveTo>
                <a:lnTo>
                  <a:pt x="72700" y="1638724"/>
                </a:lnTo>
                <a:lnTo>
                  <a:pt x="88925" y="1635678"/>
                </a:lnTo>
                <a:lnTo>
                  <a:pt x="92486" y="1622134"/>
                </a:lnTo>
                <a:lnTo>
                  <a:pt x="729292" y="2150064"/>
                </a:lnTo>
                <a:lnTo>
                  <a:pt x="722438" y="2160879"/>
                </a:lnTo>
                <a:lnTo>
                  <a:pt x="1703344" y="2974079"/>
                </a:lnTo>
                <a:lnTo>
                  <a:pt x="1683392" y="2974035"/>
                </a:lnTo>
                <a:close/>
              </a:path>
              <a:path w="3818254" h="2978784">
                <a:moveTo>
                  <a:pt x="981333" y="2375510"/>
                </a:moveTo>
                <a:lnTo>
                  <a:pt x="722438" y="2160879"/>
                </a:lnTo>
                <a:lnTo>
                  <a:pt x="732826" y="2152994"/>
                </a:lnTo>
                <a:lnTo>
                  <a:pt x="983965" y="2361196"/>
                </a:lnTo>
                <a:lnTo>
                  <a:pt x="981333" y="2375510"/>
                </a:lnTo>
                <a:close/>
              </a:path>
              <a:path w="3818254" h="2978784">
                <a:moveTo>
                  <a:pt x="1623537" y="2973903"/>
                </a:moveTo>
                <a:lnTo>
                  <a:pt x="375198" y="1938994"/>
                </a:lnTo>
                <a:lnTo>
                  <a:pt x="385546" y="1931076"/>
                </a:lnTo>
                <a:lnTo>
                  <a:pt x="1643489" y="2973947"/>
                </a:lnTo>
                <a:lnTo>
                  <a:pt x="1623537" y="2973903"/>
                </a:lnTo>
                <a:close/>
              </a:path>
              <a:path w="3818254" h="2978784">
                <a:moveTo>
                  <a:pt x="244455" y="1913088"/>
                </a:moveTo>
                <a:lnTo>
                  <a:pt x="100900" y="1794077"/>
                </a:lnTo>
                <a:lnTo>
                  <a:pt x="111288" y="1786192"/>
                </a:lnTo>
                <a:lnTo>
                  <a:pt x="250258" y="1901402"/>
                </a:lnTo>
                <a:lnTo>
                  <a:pt x="244455" y="1913088"/>
                </a:lnTo>
                <a:close/>
              </a:path>
              <a:path w="3818254" h="2978784">
                <a:moveTo>
                  <a:pt x="1503826" y="2973640"/>
                </a:moveTo>
                <a:lnTo>
                  <a:pt x="397292" y="2056291"/>
                </a:lnTo>
                <a:lnTo>
                  <a:pt x="402934" y="2044472"/>
                </a:lnTo>
                <a:lnTo>
                  <a:pt x="260026" y="1925997"/>
                </a:lnTo>
                <a:lnTo>
                  <a:pt x="266011" y="1914462"/>
                </a:lnTo>
                <a:lnTo>
                  <a:pt x="1543730" y="2973728"/>
                </a:lnTo>
                <a:lnTo>
                  <a:pt x="1503826" y="2973640"/>
                </a:lnTo>
                <a:close/>
              </a:path>
              <a:path w="3818254" h="2978784">
                <a:moveTo>
                  <a:pt x="735881" y="2386481"/>
                </a:moveTo>
                <a:lnTo>
                  <a:pt x="619046" y="2289622"/>
                </a:lnTo>
                <a:lnTo>
                  <a:pt x="629252" y="2281586"/>
                </a:lnTo>
                <a:lnTo>
                  <a:pt x="739139" y="2372686"/>
                </a:lnTo>
                <a:lnTo>
                  <a:pt x="735881" y="2386481"/>
                </a:lnTo>
                <a:close/>
              </a:path>
              <a:path w="3818254" h="2978784">
                <a:moveTo>
                  <a:pt x="881314" y="2507049"/>
                </a:moveTo>
                <a:lnTo>
                  <a:pt x="748584" y="2397013"/>
                </a:lnTo>
                <a:lnTo>
                  <a:pt x="759618" y="2389664"/>
                </a:lnTo>
                <a:lnTo>
                  <a:pt x="881724" y="2490893"/>
                </a:lnTo>
                <a:lnTo>
                  <a:pt x="881314" y="2507049"/>
                </a:lnTo>
                <a:close/>
              </a:path>
              <a:path w="3818254" h="2978784">
                <a:moveTo>
                  <a:pt x="1443971" y="2973509"/>
                </a:moveTo>
                <a:lnTo>
                  <a:pt x="881314" y="2507049"/>
                </a:lnTo>
                <a:lnTo>
                  <a:pt x="889419" y="2497272"/>
                </a:lnTo>
                <a:lnTo>
                  <a:pt x="1463923" y="2973553"/>
                </a:lnTo>
                <a:lnTo>
                  <a:pt x="1443971" y="2973509"/>
                </a:lnTo>
                <a:close/>
              </a:path>
              <a:path w="3818254" h="2978784">
                <a:moveTo>
                  <a:pt x="1364164" y="2973333"/>
                </a:moveTo>
                <a:lnTo>
                  <a:pt x="142531" y="1960564"/>
                </a:lnTo>
                <a:lnTo>
                  <a:pt x="152050" y="1951959"/>
                </a:lnTo>
                <a:lnTo>
                  <a:pt x="1384116" y="2973377"/>
                </a:lnTo>
                <a:lnTo>
                  <a:pt x="1364164" y="2973333"/>
                </a:lnTo>
                <a:close/>
              </a:path>
              <a:path w="3818254" h="2978784">
                <a:moveTo>
                  <a:pt x="437771" y="2419784"/>
                </a:moveTo>
                <a:lnTo>
                  <a:pt x="310999" y="2314687"/>
                </a:lnTo>
                <a:lnTo>
                  <a:pt x="319852" y="2305529"/>
                </a:lnTo>
                <a:lnTo>
                  <a:pt x="446482" y="2410509"/>
                </a:lnTo>
                <a:lnTo>
                  <a:pt x="437771" y="2419784"/>
                </a:lnTo>
                <a:close/>
              </a:path>
              <a:path w="3818254" h="2978784">
                <a:moveTo>
                  <a:pt x="1104791" y="2972764"/>
                </a:moveTo>
                <a:lnTo>
                  <a:pt x="441608" y="2422965"/>
                </a:lnTo>
                <a:lnTo>
                  <a:pt x="450461" y="2413808"/>
                </a:lnTo>
                <a:lnTo>
                  <a:pt x="1124743" y="2972808"/>
                </a:lnTo>
                <a:lnTo>
                  <a:pt x="1104791" y="2972764"/>
                </a:lnTo>
                <a:close/>
              </a:path>
              <a:path w="3818254" h="2978784">
                <a:moveTo>
                  <a:pt x="190912" y="2462582"/>
                </a:moveTo>
                <a:lnTo>
                  <a:pt x="60969" y="2354856"/>
                </a:lnTo>
                <a:lnTo>
                  <a:pt x="70408" y="2346184"/>
                </a:lnTo>
                <a:lnTo>
                  <a:pt x="191322" y="2446426"/>
                </a:lnTo>
                <a:lnTo>
                  <a:pt x="190912" y="2462582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2" y="2462582"/>
                </a:lnTo>
                <a:lnTo>
                  <a:pt x="199017" y="2452805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ECBB3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6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59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19930" y="2987586"/>
            <a:ext cx="4084954" cy="3557270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1225550">
              <a:lnSpc>
                <a:spcPts val="7000"/>
              </a:lnSpc>
              <a:spcBef>
                <a:spcPts val="840"/>
              </a:spcBef>
            </a:pPr>
            <a:r>
              <a:rPr spc="405" dirty="0"/>
              <a:t>A</a:t>
            </a:r>
            <a:r>
              <a:rPr spc="-345" dirty="0"/>
              <a:t> </a:t>
            </a:r>
            <a:r>
              <a:rPr spc="204" dirty="0"/>
              <a:t>Smart  </a:t>
            </a:r>
            <a:r>
              <a:rPr spc="105" dirty="0"/>
              <a:t>Investor</a:t>
            </a:r>
          </a:p>
          <a:p>
            <a:pPr marL="12700" marR="5080">
              <a:lnSpc>
                <a:spcPct val="116100"/>
              </a:lnSpc>
              <a:spcBef>
                <a:spcPts val="1365"/>
              </a:spcBef>
            </a:pPr>
            <a:r>
              <a:rPr sz="2800" spc="175" dirty="0">
                <a:latin typeface="Calibri"/>
                <a:cs typeface="Calibri"/>
              </a:rPr>
              <a:t>verifies </a:t>
            </a:r>
            <a:r>
              <a:rPr sz="2800" spc="185" dirty="0">
                <a:latin typeface="Calibri"/>
                <a:cs typeface="Calibri"/>
              </a:rPr>
              <a:t>that </a:t>
            </a:r>
            <a:r>
              <a:rPr sz="2800" spc="175" dirty="0">
                <a:latin typeface="Calibri"/>
                <a:cs typeface="Calibri"/>
              </a:rPr>
              <a:t>an  </a:t>
            </a:r>
            <a:r>
              <a:rPr sz="2800" spc="215" dirty="0">
                <a:latin typeface="Calibri"/>
                <a:cs typeface="Calibri"/>
              </a:rPr>
              <a:t>investment  </a:t>
            </a:r>
            <a:r>
              <a:rPr sz="2800" spc="200" dirty="0">
                <a:latin typeface="Calibri"/>
                <a:cs typeface="Calibri"/>
              </a:rPr>
              <a:t>professional </a:t>
            </a:r>
            <a:r>
              <a:rPr sz="2800" spc="190" dirty="0">
                <a:latin typeface="Calibri"/>
                <a:cs typeface="Calibri"/>
              </a:rPr>
              <a:t>is</a:t>
            </a:r>
            <a:r>
              <a:rPr sz="2800" spc="170" dirty="0">
                <a:latin typeface="Calibri"/>
                <a:cs typeface="Calibri"/>
              </a:rPr>
              <a:t> </a:t>
            </a:r>
            <a:r>
              <a:rPr sz="2800" spc="195" dirty="0">
                <a:latin typeface="Calibri"/>
                <a:cs typeface="Calibri"/>
              </a:rPr>
              <a:t>licensed.</a:t>
            </a:r>
            <a:endParaRPr sz="28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63667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0" y="0"/>
            <a:ext cx="7461704" cy="85711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008930" y="979383"/>
            <a:ext cx="4946995" cy="83281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89" y="2217973"/>
                </a:lnTo>
                <a:lnTo>
                  <a:pt x="2896228" y="2214359"/>
                </a:lnTo>
                <a:lnTo>
                  <a:pt x="2940337" y="2217932"/>
                </a:lnTo>
                <a:lnTo>
                  <a:pt x="2998585" y="2266221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3"/>
                </a:moveTo>
                <a:lnTo>
                  <a:pt x="2849765" y="2208832"/>
                </a:lnTo>
                <a:lnTo>
                  <a:pt x="2869946" y="2209067"/>
                </a:lnTo>
                <a:lnTo>
                  <a:pt x="3062924" y="2369050"/>
                </a:lnTo>
                <a:lnTo>
                  <a:pt x="3089728" y="2374775"/>
                </a:lnTo>
                <a:lnTo>
                  <a:pt x="3186625" y="2422112"/>
                </a:lnTo>
                <a:lnTo>
                  <a:pt x="3298588" y="2514932"/>
                </a:lnTo>
                <a:lnTo>
                  <a:pt x="3305623" y="2537262"/>
                </a:lnTo>
                <a:lnTo>
                  <a:pt x="3475502" y="2678096"/>
                </a:lnTo>
                <a:lnTo>
                  <a:pt x="3491493" y="2707850"/>
                </a:lnTo>
                <a:lnTo>
                  <a:pt x="3509481" y="2739259"/>
                </a:lnTo>
                <a:lnTo>
                  <a:pt x="3528427" y="2771463"/>
                </a:lnTo>
                <a:close/>
              </a:path>
              <a:path w="3818254" h="2978784">
                <a:moveTo>
                  <a:pt x="3475502" y="2678096"/>
                </a:moveTo>
                <a:lnTo>
                  <a:pt x="3362500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6"/>
                </a:lnTo>
                <a:close/>
              </a:path>
              <a:path w="3818254" h="2978784">
                <a:moveTo>
                  <a:pt x="3778327" y="2978637"/>
                </a:moveTo>
                <a:lnTo>
                  <a:pt x="3697175" y="2911360"/>
                </a:lnTo>
                <a:lnTo>
                  <a:pt x="3718758" y="2912756"/>
                </a:lnTo>
                <a:lnTo>
                  <a:pt x="3745388" y="2934833"/>
                </a:lnTo>
                <a:lnTo>
                  <a:pt x="3766744" y="2936041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7"/>
                </a:lnTo>
                <a:close/>
              </a:path>
              <a:path w="3818254" h="2978784">
                <a:moveTo>
                  <a:pt x="1886889" y="1707522"/>
                </a:moveTo>
                <a:lnTo>
                  <a:pt x="1024836" y="992855"/>
                </a:lnTo>
                <a:lnTo>
                  <a:pt x="1045907" y="993827"/>
                </a:lnTo>
                <a:lnTo>
                  <a:pt x="1060112" y="989106"/>
                </a:lnTo>
                <a:lnTo>
                  <a:pt x="480686" y="508745"/>
                </a:lnTo>
                <a:lnTo>
                  <a:pt x="480688" y="492250"/>
                </a:lnTo>
                <a:lnTo>
                  <a:pt x="899337" y="839323"/>
                </a:lnTo>
                <a:lnTo>
                  <a:pt x="903727" y="826465"/>
                </a:lnTo>
                <a:lnTo>
                  <a:pt x="1454941" y="1283437"/>
                </a:lnTo>
                <a:lnTo>
                  <a:pt x="1463046" y="1273660"/>
                </a:lnTo>
                <a:lnTo>
                  <a:pt x="2024924" y="1739473"/>
                </a:lnTo>
                <a:lnTo>
                  <a:pt x="2034975" y="1714812"/>
                </a:lnTo>
                <a:lnTo>
                  <a:pt x="1740030" y="1470294"/>
                </a:lnTo>
                <a:lnTo>
                  <a:pt x="1746884" y="1459479"/>
                </a:lnTo>
                <a:lnTo>
                  <a:pt x="1469178" y="1229254"/>
                </a:lnTo>
                <a:lnTo>
                  <a:pt x="1510401" y="1246931"/>
                </a:lnTo>
                <a:lnTo>
                  <a:pt x="1609714" y="1329265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1"/>
                </a:lnTo>
                <a:lnTo>
                  <a:pt x="2473813" y="1963144"/>
                </a:lnTo>
                <a:lnTo>
                  <a:pt x="2497017" y="1965884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3"/>
                </a:lnTo>
                <a:lnTo>
                  <a:pt x="2729950" y="2093005"/>
                </a:lnTo>
                <a:lnTo>
                  <a:pt x="2807509" y="2157304"/>
                </a:lnTo>
                <a:lnTo>
                  <a:pt x="2838333" y="2199355"/>
                </a:lnTo>
                <a:lnTo>
                  <a:pt x="3778327" y="2978637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89" y="1707522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2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5"/>
                </a:moveTo>
                <a:lnTo>
                  <a:pt x="1899890" y="1536836"/>
                </a:lnTo>
                <a:lnTo>
                  <a:pt x="1912681" y="1530943"/>
                </a:lnTo>
                <a:lnTo>
                  <a:pt x="1908514" y="1543985"/>
                </a:lnTo>
                <a:close/>
              </a:path>
              <a:path w="3818254" h="2978784">
                <a:moveTo>
                  <a:pt x="6423" y="286133"/>
                </a:moveTo>
                <a:lnTo>
                  <a:pt x="6314" y="0"/>
                </a:lnTo>
                <a:lnTo>
                  <a:pt x="290739" y="235796"/>
                </a:lnTo>
                <a:lnTo>
                  <a:pt x="338189" y="258637"/>
                </a:lnTo>
                <a:lnTo>
                  <a:pt x="367835" y="299711"/>
                </a:lnTo>
                <a:lnTo>
                  <a:pt x="392338" y="336521"/>
                </a:lnTo>
                <a:lnTo>
                  <a:pt x="491112" y="418408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1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6"/>
                </a:lnTo>
                <a:lnTo>
                  <a:pt x="464494" y="478824"/>
                </a:lnTo>
                <a:lnTo>
                  <a:pt x="448229" y="481837"/>
                </a:lnTo>
                <a:lnTo>
                  <a:pt x="452132" y="485073"/>
                </a:lnTo>
                <a:lnTo>
                  <a:pt x="447626" y="497834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2" y="276445"/>
                </a:lnTo>
                <a:lnTo>
                  <a:pt x="1597492" y="1484100"/>
                </a:lnTo>
                <a:lnTo>
                  <a:pt x="1586347" y="1491357"/>
                </a:lnTo>
                <a:lnTo>
                  <a:pt x="251087" y="384388"/>
                </a:lnTo>
                <a:lnTo>
                  <a:pt x="246778" y="397313"/>
                </a:lnTo>
                <a:lnTo>
                  <a:pt x="138991" y="307954"/>
                </a:lnTo>
                <a:lnTo>
                  <a:pt x="129331" y="316442"/>
                </a:lnTo>
                <a:lnTo>
                  <a:pt x="761451" y="840488"/>
                </a:lnTo>
                <a:lnTo>
                  <a:pt x="750578" y="847971"/>
                </a:lnTo>
                <a:lnTo>
                  <a:pt x="624655" y="743577"/>
                </a:lnTo>
                <a:lnTo>
                  <a:pt x="613510" y="750834"/>
                </a:lnTo>
                <a:lnTo>
                  <a:pt x="61054" y="292832"/>
                </a:lnTo>
                <a:lnTo>
                  <a:pt x="58624" y="307314"/>
                </a:lnTo>
                <a:lnTo>
                  <a:pt x="1896071" y="1830612"/>
                </a:lnTo>
                <a:lnTo>
                  <a:pt x="1886593" y="1839250"/>
                </a:lnTo>
                <a:lnTo>
                  <a:pt x="9722" y="283270"/>
                </a:lnTo>
                <a:lnTo>
                  <a:pt x="6423" y="286133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6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2"/>
                </a:moveTo>
                <a:lnTo>
                  <a:pt x="544169" y="478891"/>
                </a:lnTo>
                <a:lnTo>
                  <a:pt x="563327" y="478277"/>
                </a:lnTo>
                <a:lnTo>
                  <a:pt x="560130" y="492122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4"/>
                </a:lnTo>
                <a:lnTo>
                  <a:pt x="564135" y="478946"/>
                </a:lnTo>
                <a:lnTo>
                  <a:pt x="678370" y="573650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3"/>
                </a:moveTo>
                <a:lnTo>
                  <a:pt x="1876664" y="1616561"/>
                </a:lnTo>
                <a:lnTo>
                  <a:pt x="1888485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79"/>
                </a:lnTo>
                <a:lnTo>
                  <a:pt x="1736031" y="1466979"/>
                </a:lnTo>
                <a:lnTo>
                  <a:pt x="2021928" y="1703996"/>
                </a:lnTo>
                <a:lnTo>
                  <a:pt x="2020063" y="1718947"/>
                </a:lnTo>
                <a:lnTo>
                  <a:pt x="2024924" y="1739473"/>
                </a:lnTo>
                <a:close/>
              </a:path>
              <a:path w="3818254" h="2978784">
                <a:moveTo>
                  <a:pt x="743811" y="660897"/>
                </a:moveTo>
                <a:lnTo>
                  <a:pt x="514262" y="470594"/>
                </a:lnTo>
                <a:lnTo>
                  <a:pt x="532723" y="469402"/>
                </a:lnTo>
                <a:lnTo>
                  <a:pt x="742198" y="643062"/>
                </a:lnTo>
                <a:lnTo>
                  <a:pt x="743811" y="660897"/>
                </a:lnTo>
                <a:close/>
              </a:path>
              <a:path w="3818254" h="2978784">
                <a:moveTo>
                  <a:pt x="1044036" y="926289"/>
                </a:moveTo>
                <a:lnTo>
                  <a:pt x="245318" y="264128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6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6" y="926289"/>
                </a:lnTo>
                <a:lnTo>
                  <a:pt x="1054262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3"/>
                </a:moveTo>
                <a:lnTo>
                  <a:pt x="380888" y="393016"/>
                </a:lnTo>
                <a:lnTo>
                  <a:pt x="391296" y="385148"/>
                </a:lnTo>
                <a:lnTo>
                  <a:pt x="791584" y="716999"/>
                </a:lnTo>
                <a:lnTo>
                  <a:pt x="781944" y="725503"/>
                </a:lnTo>
                <a:close/>
              </a:path>
              <a:path w="3818254" h="2978784">
                <a:moveTo>
                  <a:pt x="1447266" y="1277075"/>
                </a:moveTo>
                <a:lnTo>
                  <a:pt x="785781" y="728684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6" y="1277075"/>
                </a:lnTo>
                <a:close/>
              </a:path>
              <a:path w="3818254" h="2978784">
                <a:moveTo>
                  <a:pt x="722580" y="742276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5"/>
                </a:lnTo>
                <a:lnTo>
                  <a:pt x="903908" y="876105"/>
                </a:lnTo>
                <a:lnTo>
                  <a:pt x="732039" y="733621"/>
                </a:lnTo>
                <a:lnTo>
                  <a:pt x="722580" y="742276"/>
                </a:lnTo>
                <a:close/>
              </a:path>
              <a:path w="3818254" h="2978784">
                <a:moveTo>
                  <a:pt x="1039000" y="988101"/>
                </a:moveTo>
                <a:lnTo>
                  <a:pt x="905160" y="877144"/>
                </a:lnTo>
                <a:lnTo>
                  <a:pt x="915548" y="869258"/>
                </a:lnTo>
                <a:lnTo>
                  <a:pt x="1060112" y="989106"/>
                </a:lnTo>
                <a:lnTo>
                  <a:pt x="1039000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5"/>
                </a:lnTo>
                <a:lnTo>
                  <a:pt x="738380" y="738878"/>
                </a:lnTo>
                <a:lnTo>
                  <a:pt x="1034961" y="984752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8"/>
                </a:moveTo>
                <a:lnTo>
                  <a:pt x="624015" y="875020"/>
                </a:lnTo>
                <a:lnTo>
                  <a:pt x="635069" y="867688"/>
                </a:lnTo>
                <a:lnTo>
                  <a:pt x="930398" y="1112524"/>
                </a:lnTo>
                <a:lnTo>
                  <a:pt x="940785" y="1104639"/>
                </a:lnTo>
                <a:lnTo>
                  <a:pt x="1449870" y="1526685"/>
                </a:lnTo>
                <a:lnTo>
                  <a:pt x="1460096" y="1518666"/>
                </a:lnTo>
                <a:lnTo>
                  <a:pt x="1501155" y="1552705"/>
                </a:lnTo>
                <a:lnTo>
                  <a:pt x="1509099" y="1542794"/>
                </a:lnTo>
                <a:lnTo>
                  <a:pt x="1598810" y="1617167"/>
                </a:lnTo>
                <a:lnTo>
                  <a:pt x="1603200" y="1604309"/>
                </a:lnTo>
                <a:lnTo>
                  <a:pt x="1904143" y="1853800"/>
                </a:lnTo>
                <a:lnTo>
                  <a:pt x="1915157" y="1846434"/>
                </a:lnTo>
                <a:lnTo>
                  <a:pt x="906600" y="1010311"/>
                </a:lnTo>
                <a:lnTo>
                  <a:pt x="918745" y="1003883"/>
                </a:lnTo>
                <a:lnTo>
                  <a:pt x="1591560" y="1561666"/>
                </a:lnTo>
                <a:lnTo>
                  <a:pt x="1601928" y="1553764"/>
                </a:lnTo>
                <a:lnTo>
                  <a:pt x="1612962" y="1546415"/>
                </a:lnTo>
                <a:lnTo>
                  <a:pt x="133188" y="319640"/>
                </a:lnTo>
                <a:lnTo>
                  <a:pt x="143576" y="311755"/>
                </a:lnTo>
                <a:lnTo>
                  <a:pt x="1607435" y="1525336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5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8"/>
                </a:lnTo>
                <a:close/>
              </a:path>
              <a:path w="3818254" h="2978784">
                <a:moveTo>
                  <a:pt x="1575202" y="1498614"/>
                </a:moveTo>
                <a:lnTo>
                  <a:pt x="246778" y="397313"/>
                </a:lnTo>
                <a:lnTo>
                  <a:pt x="256217" y="388641"/>
                </a:lnTo>
                <a:lnTo>
                  <a:pt x="1586347" y="1491357"/>
                </a:lnTo>
                <a:lnTo>
                  <a:pt x="1575202" y="1498614"/>
                </a:lnTo>
                <a:close/>
              </a:path>
              <a:path w="3818254" h="2978784">
                <a:moveTo>
                  <a:pt x="1607435" y="1525336"/>
                </a:moveTo>
                <a:lnTo>
                  <a:pt x="1575202" y="1498614"/>
                </a:lnTo>
                <a:lnTo>
                  <a:pt x="1596293" y="1499603"/>
                </a:lnTo>
                <a:lnTo>
                  <a:pt x="1602554" y="1504793"/>
                </a:lnTo>
                <a:lnTo>
                  <a:pt x="1607435" y="1525336"/>
                </a:lnTo>
                <a:close/>
              </a:path>
              <a:path w="3818254" h="2978784">
                <a:moveTo>
                  <a:pt x="1585751" y="1540353"/>
                </a:moveTo>
                <a:lnTo>
                  <a:pt x="757061" y="853346"/>
                </a:lnTo>
                <a:lnTo>
                  <a:pt x="761451" y="840488"/>
                </a:lnTo>
                <a:lnTo>
                  <a:pt x="1595128" y="1531631"/>
                </a:lnTo>
                <a:lnTo>
                  <a:pt x="1585751" y="1540353"/>
                </a:lnTo>
                <a:close/>
              </a:path>
              <a:path w="3818254" h="2978784">
                <a:moveTo>
                  <a:pt x="906600" y="1010311"/>
                </a:moveTo>
                <a:lnTo>
                  <a:pt x="602365" y="758092"/>
                </a:lnTo>
                <a:lnTo>
                  <a:pt x="623457" y="759080"/>
                </a:lnTo>
                <a:lnTo>
                  <a:pt x="637662" y="754360"/>
                </a:lnTo>
                <a:lnTo>
                  <a:pt x="1593950" y="1547151"/>
                </a:lnTo>
                <a:lnTo>
                  <a:pt x="1591560" y="1561666"/>
                </a:lnTo>
                <a:lnTo>
                  <a:pt x="910909" y="997387"/>
                </a:lnTo>
                <a:lnTo>
                  <a:pt x="906600" y="1010311"/>
                </a:lnTo>
                <a:close/>
              </a:path>
              <a:path w="3818254" h="2978784">
                <a:moveTo>
                  <a:pt x="602365" y="758092"/>
                </a:moveTo>
                <a:lnTo>
                  <a:pt x="58624" y="307314"/>
                </a:lnTo>
                <a:lnTo>
                  <a:pt x="68830" y="299278"/>
                </a:lnTo>
                <a:lnTo>
                  <a:pt x="613510" y="750834"/>
                </a:lnTo>
                <a:lnTo>
                  <a:pt x="602365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7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199"/>
                </a:lnTo>
                <a:lnTo>
                  <a:pt x="1487833" y="1525163"/>
                </a:lnTo>
                <a:lnTo>
                  <a:pt x="1482454" y="1537201"/>
                </a:lnTo>
                <a:lnTo>
                  <a:pt x="94795" y="386791"/>
                </a:lnTo>
                <a:lnTo>
                  <a:pt x="90486" y="399716"/>
                </a:lnTo>
                <a:lnTo>
                  <a:pt x="636328" y="852235"/>
                </a:lnTo>
                <a:lnTo>
                  <a:pt x="623820" y="858362"/>
                </a:lnTo>
                <a:lnTo>
                  <a:pt x="625314" y="859601"/>
                </a:lnTo>
                <a:lnTo>
                  <a:pt x="621268" y="872743"/>
                </a:lnTo>
                <a:lnTo>
                  <a:pt x="3159822" y="2977278"/>
                </a:lnTo>
                <a:lnTo>
                  <a:pt x="3139870" y="2977234"/>
                </a:lnTo>
                <a:lnTo>
                  <a:pt x="1643854" y="1736994"/>
                </a:lnTo>
                <a:lnTo>
                  <a:pt x="1631346" y="1743121"/>
                </a:lnTo>
                <a:lnTo>
                  <a:pt x="150401" y="515374"/>
                </a:lnTo>
                <a:lnTo>
                  <a:pt x="139569" y="522891"/>
                </a:lnTo>
                <a:lnTo>
                  <a:pt x="134460" y="518655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3" y="2977059"/>
                </a:lnTo>
                <a:lnTo>
                  <a:pt x="500683" y="855259"/>
                </a:lnTo>
                <a:lnTo>
                  <a:pt x="493810" y="866057"/>
                </a:lnTo>
                <a:lnTo>
                  <a:pt x="649300" y="994963"/>
                </a:lnTo>
                <a:lnTo>
                  <a:pt x="639640" y="1003451"/>
                </a:lnTo>
                <a:lnTo>
                  <a:pt x="3020160" y="2976971"/>
                </a:lnTo>
                <a:lnTo>
                  <a:pt x="2980256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3"/>
                </a:moveTo>
                <a:lnTo>
                  <a:pt x="1347429" y="1408764"/>
                </a:lnTo>
                <a:lnTo>
                  <a:pt x="1353292" y="1397129"/>
                </a:lnTo>
                <a:lnTo>
                  <a:pt x="1503188" y="1521397"/>
                </a:lnTo>
                <a:lnTo>
                  <a:pt x="1487833" y="1525163"/>
                </a:lnTo>
                <a:close/>
              </a:path>
              <a:path w="3818254" h="2978784">
                <a:moveTo>
                  <a:pt x="1591035" y="1610721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09"/>
                </a:lnTo>
                <a:lnTo>
                  <a:pt x="1591035" y="1610721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6"/>
                </a:lnTo>
                <a:lnTo>
                  <a:pt x="6423" y="286133"/>
                </a:lnTo>
                <a:lnTo>
                  <a:pt x="6425" y="292927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0" y="1526685"/>
                </a:moveTo>
                <a:lnTo>
                  <a:pt x="91860" y="400855"/>
                </a:lnTo>
                <a:lnTo>
                  <a:pt x="102651" y="393304"/>
                </a:lnTo>
                <a:lnTo>
                  <a:pt x="1452321" y="1512220"/>
                </a:lnTo>
                <a:lnTo>
                  <a:pt x="1449870" y="1526685"/>
                </a:lnTo>
                <a:close/>
              </a:path>
              <a:path w="3818254" h="2978784">
                <a:moveTo>
                  <a:pt x="926540" y="1109326"/>
                </a:moveTo>
                <a:lnTo>
                  <a:pt x="636523" y="868893"/>
                </a:lnTo>
                <a:lnTo>
                  <a:pt x="638509" y="854043"/>
                </a:lnTo>
                <a:lnTo>
                  <a:pt x="936201" y="1100838"/>
                </a:lnTo>
                <a:lnTo>
                  <a:pt x="926540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8" y="538160"/>
                </a:lnTo>
                <a:lnTo>
                  <a:pt x="146698" y="528801"/>
                </a:lnTo>
                <a:lnTo>
                  <a:pt x="1631541" y="1759779"/>
                </a:lnTo>
                <a:lnTo>
                  <a:pt x="1644070" y="1753669"/>
                </a:lnTo>
                <a:lnTo>
                  <a:pt x="1646035" y="1738802"/>
                </a:lnTo>
                <a:lnTo>
                  <a:pt x="3139870" y="2977234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5" y="1532256"/>
                </a:moveTo>
                <a:lnTo>
                  <a:pt x="143911" y="526491"/>
                </a:lnTo>
                <a:lnTo>
                  <a:pt x="150401" y="515374"/>
                </a:lnTo>
                <a:lnTo>
                  <a:pt x="1359546" y="1517790"/>
                </a:lnTo>
                <a:lnTo>
                  <a:pt x="1357095" y="1532256"/>
                </a:lnTo>
                <a:close/>
              </a:path>
              <a:path w="3818254" h="2978784">
                <a:moveTo>
                  <a:pt x="1631541" y="1759779"/>
                </a:moveTo>
                <a:lnTo>
                  <a:pt x="1359216" y="1534014"/>
                </a:lnTo>
                <a:lnTo>
                  <a:pt x="1363585" y="1521139"/>
                </a:lnTo>
                <a:lnTo>
                  <a:pt x="1636900" y="1747725"/>
                </a:lnTo>
                <a:lnTo>
                  <a:pt x="1631541" y="1759779"/>
                </a:lnTo>
                <a:close/>
              </a:path>
              <a:path w="3818254" h="2978784">
                <a:moveTo>
                  <a:pt x="3020160" y="2976971"/>
                </a:moveTo>
                <a:lnTo>
                  <a:pt x="643497" y="1006649"/>
                </a:lnTo>
                <a:lnTo>
                  <a:pt x="653905" y="998781"/>
                </a:lnTo>
                <a:lnTo>
                  <a:pt x="511683" y="880875"/>
                </a:lnTo>
                <a:lnTo>
                  <a:pt x="516901" y="868703"/>
                </a:lnTo>
                <a:lnTo>
                  <a:pt x="3060063" y="2977059"/>
                </a:lnTo>
                <a:lnTo>
                  <a:pt x="3020160" y="2976971"/>
                </a:lnTo>
                <a:close/>
              </a:path>
              <a:path w="3818254" h="2978784">
                <a:moveTo>
                  <a:pt x="1481530" y="1767390"/>
                </a:moveTo>
                <a:lnTo>
                  <a:pt x="1367018" y="1672456"/>
                </a:lnTo>
                <a:lnTo>
                  <a:pt x="1383262" y="1669426"/>
                </a:lnTo>
                <a:lnTo>
                  <a:pt x="1386803" y="1655865"/>
                </a:lnTo>
                <a:lnTo>
                  <a:pt x="1655473" y="1878600"/>
                </a:lnTo>
                <a:lnTo>
                  <a:pt x="1653002" y="1893048"/>
                </a:lnTo>
                <a:lnTo>
                  <a:pt x="1490989" y="1758734"/>
                </a:lnTo>
                <a:lnTo>
                  <a:pt x="1481530" y="1767390"/>
                </a:lnTo>
                <a:close/>
              </a:path>
              <a:path w="3818254" h="2978784">
                <a:moveTo>
                  <a:pt x="1783631" y="2001343"/>
                </a:moveTo>
                <a:lnTo>
                  <a:pt x="1653002" y="1893048"/>
                </a:lnTo>
                <a:lnTo>
                  <a:pt x="1661835" y="1883874"/>
                </a:lnTo>
                <a:lnTo>
                  <a:pt x="1786082" y="1986878"/>
                </a:lnTo>
                <a:lnTo>
                  <a:pt x="1783631" y="2001343"/>
                </a:lnTo>
                <a:close/>
              </a:path>
              <a:path w="3818254" h="2978784">
                <a:moveTo>
                  <a:pt x="2940353" y="2976796"/>
                </a:moveTo>
                <a:lnTo>
                  <a:pt x="1489225" y="1773769"/>
                </a:lnTo>
                <a:lnTo>
                  <a:pt x="1497330" y="1763992"/>
                </a:lnTo>
                <a:lnTo>
                  <a:pt x="1783631" y="2001343"/>
                </a:lnTo>
                <a:lnTo>
                  <a:pt x="1793857" y="1993324"/>
                </a:lnTo>
                <a:lnTo>
                  <a:pt x="2980256" y="2976884"/>
                </a:lnTo>
                <a:lnTo>
                  <a:pt x="2940353" y="2976796"/>
                </a:lnTo>
                <a:close/>
              </a:path>
              <a:path w="3818254" h="2978784">
                <a:moveTo>
                  <a:pt x="222" y="539342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49"/>
                </a:lnTo>
                <a:lnTo>
                  <a:pt x="222" y="539342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49"/>
                </a:lnTo>
                <a:lnTo>
                  <a:pt x="8327" y="529565"/>
                </a:lnTo>
                <a:lnTo>
                  <a:pt x="280915" y="755548"/>
                </a:lnTo>
                <a:lnTo>
                  <a:pt x="268669" y="761893"/>
                </a:lnTo>
                <a:lnTo>
                  <a:pt x="2940353" y="2976796"/>
                </a:lnTo>
                <a:lnTo>
                  <a:pt x="2900449" y="2976708"/>
                </a:lnTo>
                <a:lnTo>
                  <a:pt x="512646" y="997150"/>
                </a:lnTo>
                <a:lnTo>
                  <a:pt x="505449" y="1007680"/>
                </a:lnTo>
                <a:lnTo>
                  <a:pt x="662817" y="1138143"/>
                </a:lnTo>
                <a:lnTo>
                  <a:pt x="653177" y="1146648"/>
                </a:lnTo>
                <a:lnTo>
                  <a:pt x="782958" y="1254240"/>
                </a:lnTo>
                <a:lnTo>
                  <a:pt x="778932" y="1267399"/>
                </a:lnTo>
                <a:lnTo>
                  <a:pt x="2840594" y="2976577"/>
                </a:lnTo>
                <a:lnTo>
                  <a:pt x="2820642" y="2976533"/>
                </a:lnTo>
                <a:lnTo>
                  <a:pt x="1368572" y="1772725"/>
                </a:lnTo>
                <a:lnTo>
                  <a:pt x="1366122" y="1787190"/>
                </a:lnTo>
                <a:lnTo>
                  <a:pt x="147142" y="776620"/>
                </a:lnTo>
                <a:lnTo>
                  <a:pt x="137481" y="785108"/>
                </a:lnTo>
                <a:lnTo>
                  <a:pt x="820899" y="1351681"/>
                </a:lnTo>
                <a:lnTo>
                  <a:pt x="808754" y="1358110"/>
                </a:lnTo>
                <a:lnTo>
                  <a:pt x="2760787" y="2976402"/>
                </a:lnTo>
                <a:lnTo>
                  <a:pt x="2740835" y="2976358"/>
                </a:lnTo>
                <a:lnTo>
                  <a:pt x="670889" y="1260312"/>
                </a:lnTo>
                <a:lnTo>
                  <a:pt x="666580" y="1273237"/>
                </a:lnTo>
                <a:lnTo>
                  <a:pt x="2720884" y="2976314"/>
                </a:lnTo>
                <a:lnTo>
                  <a:pt x="2700932" y="2976270"/>
                </a:lnTo>
                <a:lnTo>
                  <a:pt x="1395473" y="1894007"/>
                </a:lnTo>
                <a:lnTo>
                  <a:pt x="1380360" y="1897974"/>
                </a:lnTo>
                <a:lnTo>
                  <a:pt x="1376159" y="1894492"/>
                </a:lnTo>
                <a:lnTo>
                  <a:pt x="1367003" y="1903398"/>
                </a:lnTo>
                <a:lnTo>
                  <a:pt x="22726" y="788953"/>
                </a:lnTo>
                <a:lnTo>
                  <a:pt x="22315" y="805109"/>
                </a:lnTo>
                <a:lnTo>
                  <a:pt x="153146" y="913572"/>
                </a:lnTo>
                <a:lnTo>
                  <a:pt x="143776" y="918531"/>
                </a:lnTo>
                <a:lnTo>
                  <a:pt x="138961" y="918309"/>
                </a:lnTo>
                <a:lnTo>
                  <a:pt x="802100" y="1468070"/>
                </a:lnTo>
                <a:lnTo>
                  <a:pt x="796024" y="1479530"/>
                </a:lnTo>
                <a:lnTo>
                  <a:pt x="799262" y="1482215"/>
                </a:lnTo>
                <a:lnTo>
                  <a:pt x="794980" y="1495161"/>
                </a:lnTo>
                <a:lnTo>
                  <a:pt x="2581221" y="2976007"/>
                </a:lnTo>
                <a:lnTo>
                  <a:pt x="2561270" y="2975963"/>
                </a:lnTo>
                <a:lnTo>
                  <a:pt x="48866" y="893108"/>
                </a:lnTo>
                <a:lnTo>
                  <a:pt x="39407" y="901763"/>
                </a:lnTo>
                <a:lnTo>
                  <a:pt x="188619" y="1025464"/>
                </a:lnTo>
                <a:lnTo>
                  <a:pt x="176817" y="1032176"/>
                </a:lnTo>
                <a:lnTo>
                  <a:pt x="165539" y="1039323"/>
                </a:lnTo>
                <a:lnTo>
                  <a:pt x="165276" y="1039106"/>
                </a:lnTo>
                <a:lnTo>
                  <a:pt x="167552" y="1057489"/>
                </a:lnTo>
                <a:lnTo>
                  <a:pt x="302987" y="1169769"/>
                </a:lnTo>
                <a:lnTo>
                  <a:pt x="294882" y="1179546"/>
                </a:lnTo>
                <a:lnTo>
                  <a:pt x="2461511" y="2975744"/>
                </a:lnTo>
                <a:lnTo>
                  <a:pt x="2421607" y="2975657"/>
                </a:lnTo>
                <a:lnTo>
                  <a:pt x="1416139" y="2142094"/>
                </a:lnTo>
                <a:lnTo>
                  <a:pt x="1423908" y="2165032"/>
                </a:lnTo>
                <a:lnTo>
                  <a:pt x="1003989" y="1816907"/>
                </a:lnTo>
                <a:lnTo>
                  <a:pt x="994692" y="1825696"/>
                </a:lnTo>
                <a:lnTo>
                  <a:pt x="201649" y="1168240"/>
                </a:lnTo>
                <a:lnTo>
                  <a:pt x="189484" y="1174652"/>
                </a:lnTo>
                <a:lnTo>
                  <a:pt x="322981" y="1285325"/>
                </a:lnTo>
                <a:lnTo>
                  <a:pt x="316935" y="1296810"/>
                </a:lnTo>
                <a:lnTo>
                  <a:pt x="319016" y="1298534"/>
                </a:lnTo>
                <a:lnTo>
                  <a:pt x="323896" y="1319077"/>
                </a:lnTo>
                <a:lnTo>
                  <a:pt x="976919" y="1860452"/>
                </a:lnTo>
                <a:lnTo>
                  <a:pt x="962755" y="1865206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5"/>
                </a:lnTo>
                <a:lnTo>
                  <a:pt x="621271" y="1618858"/>
                </a:lnTo>
                <a:lnTo>
                  <a:pt x="605000" y="1618107"/>
                </a:lnTo>
                <a:lnTo>
                  <a:pt x="583747" y="1616984"/>
                </a:lnTo>
                <a:lnTo>
                  <a:pt x="571602" y="1623413"/>
                </a:lnTo>
                <a:lnTo>
                  <a:pt x="53186" y="1193631"/>
                </a:lnTo>
                <a:lnTo>
                  <a:pt x="30917" y="1208162"/>
                </a:lnTo>
                <a:lnTo>
                  <a:pt x="57737" y="1230397"/>
                </a:lnTo>
                <a:lnTo>
                  <a:pt x="48460" y="1239203"/>
                </a:lnTo>
                <a:lnTo>
                  <a:pt x="2142283" y="2975043"/>
                </a:lnTo>
                <a:lnTo>
                  <a:pt x="2102379" y="2974955"/>
                </a:lnTo>
                <a:lnTo>
                  <a:pt x="919063" y="1993952"/>
                </a:lnTo>
                <a:lnTo>
                  <a:pt x="918632" y="2010091"/>
                </a:lnTo>
                <a:lnTo>
                  <a:pt x="52762" y="1292260"/>
                </a:lnTo>
                <a:lnTo>
                  <a:pt x="42273" y="1300061"/>
                </a:lnTo>
                <a:lnTo>
                  <a:pt x="53778" y="1326096"/>
                </a:lnTo>
                <a:lnTo>
                  <a:pt x="715304" y="1874520"/>
                </a:lnTo>
                <a:lnTo>
                  <a:pt x="708430" y="1885318"/>
                </a:lnTo>
                <a:lnTo>
                  <a:pt x="1010181" y="2135478"/>
                </a:lnTo>
                <a:lnTo>
                  <a:pt x="997935" y="2141823"/>
                </a:lnTo>
                <a:lnTo>
                  <a:pt x="2002620" y="2974736"/>
                </a:lnTo>
                <a:lnTo>
                  <a:pt x="1942765" y="2974605"/>
                </a:lnTo>
                <a:lnTo>
                  <a:pt x="75314" y="1426433"/>
                </a:lnTo>
                <a:lnTo>
                  <a:pt x="69167" y="1437834"/>
                </a:lnTo>
                <a:lnTo>
                  <a:pt x="614302" y="1889767"/>
                </a:lnTo>
                <a:lnTo>
                  <a:pt x="603793" y="1897552"/>
                </a:lnTo>
                <a:lnTo>
                  <a:pt x="603127" y="1896999"/>
                </a:lnTo>
                <a:lnTo>
                  <a:pt x="595324" y="1907027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69" y="1566080"/>
                </a:lnTo>
                <a:lnTo>
                  <a:pt x="76464" y="1575857"/>
                </a:lnTo>
                <a:lnTo>
                  <a:pt x="76161" y="1575606"/>
                </a:lnTo>
                <a:lnTo>
                  <a:pt x="68722" y="1585936"/>
                </a:lnTo>
                <a:lnTo>
                  <a:pt x="994100" y="2353102"/>
                </a:lnTo>
                <a:lnTo>
                  <a:pt x="981279" y="2358969"/>
                </a:lnTo>
                <a:lnTo>
                  <a:pt x="84913" y="1615855"/>
                </a:lnTo>
                <a:lnTo>
                  <a:pt x="76524" y="1625398"/>
                </a:lnTo>
                <a:lnTo>
                  <a:pt x="79332" y="1627725"/>
                </a:lnTo>
                <a:lnTo>
                  <a:pt x="72700" y="1638724"/>
                </a:lnTo>
                <a:lnTo>
                  <a:pt x="1683392" y="2974035"/>
                </a:lnTo>
                <a:lnTo>
                  <a:pt x="1643489" y="2973947"/>
                </a:lnTo>
                <a:lnTo>
                  <a:pt x="372842" y="1920544"/>
                </a:lnTo>
                <a:lnTo>
                  <a:pt x="369483" y="1934256"/>
                </a:lnTo>
                <a:lnTo>
                  <a:pt x="1623537" y="2973903"/>
                </a:lnTo>
                <a:lnTo>
                  <a:pt x="1543730" y="2973728"/>
                </a:lnTo>
                <a:lnTo>
                  <a:pt x="105148" y="1781102"/>
                </a:lnTo>
                <a:lnTo>
                  <a:pt x="97952" y="1791632"/>
                </a:lnTo>
                <a:lnTo>
                  <a:pt x="398976" y="2041190"/>
                </a:lnTo>
                <a:lnTo>
                  <a:pt x="389537" y="2049862"/>
                </a:lnTo>
                <a:lnTo>
                  <a:pt x="1503826" y="2973640"/>
                </a:lnTo>
                <a:lnTo>
                  <a:pt x="1463923" y="2973553"/>
                </a:lnTo>
                <a:lnTo>
                  <a:pt x="621477" y="2275140"/>
                </a:lnTo>
                <a:lnTo>
                  <a:pt x="619046" y="2289622"/>
                </a:lnTo>
                <a:lnTo>
                  <a:pt x="1443971" y="2973509"/>
                </a:lnTo>
                <a:lnTo>
                  <a:pt x="1384116" y="2973377"/>
                </a:lnTo>
                <a:lnTo>
                  <a:pt x="144981" y="1946099"/>
                </a:lnTo>
                <a:lnTo>
                  <a:pt x="142531" y="1960564"/>
                </a:lnTo>
                <a:lnTo>
                  <a:pt x="1364164" y="2973333"/>
                </a:lnTo>
                <a:lnTo>
                  <a:pt x="1124743" y="2972808"/>
                </a:lnTo>
                <a:lnTo>
                  <a:pt x="315873" y="2302231"/>
                </a:lnTo>
                <a:lnTo>
                  <a:pt x="307162" y="2311506"/>
                </a:lnTo>
                <a:lnTo>
                  <a:pt x="1104791" y="2972764"/>
                </a:lnTo>
                <a:lnTo>
                  <a:pt x="825467" y="2972150"/>
                </a:lnTo>
                <a:lnTo>
                  <a:pt x="66692" y="2343103"/>
                </a:lnTo>
                <a:lnTo>
                  <a:pt x="54466" y="2349465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2345" y="881004"/>
                </a:moveTo>
                <a:lnTo>
                  <a:pt x="276526" y="768406"/>
                </a:lnTo>
                <a:lnTo>
                  <a:pt x="280915" y="755548"/>
                </a:lnTo>
                <a:lnTo>
                  <a:pt x="424590" y="874659"/>
                </a:lnTo>
                <a:lnTo>
                  <a:pt x="412345" y="881004"/>
                </a:lnTo>
                <a:close/>
              </a:path>
              <a:path w="3818254" h="2978784">
                <a:moveTo>
                  <a:pt x="1089704" y="1442555"/>
                </a:moveTo>
                <a:lnTo>
                  <a:pt x="420201" y="887517"/>
                </a:lnTo>
                <a:lnTo>
                  <a:pt x="424590" y="874659"/>
                </a:lnTo>
                <a:lnTo>
                  <a:pt x="1099143" y="1433883"/>
                </a:lnTo>
                <a:lnTo>
                  <a:pt x="1089704" y="1442555"/>
                </a:lnTo>
                <a:close/>
              </a:path>
              <a:path w="3818254" h="2978784">
                <a:moveTo>
                  <a:pt x="1233359" y="1561649"/>
                </a:moveTo>
                <a:lnTo>
                  <a:pt x="1097379" y="1448917"/>
                </a:lnTo>
                <a:lnTo>
                  <a:pt x="1105484" y="1439140"/>
                </a:lnTo>
                <a:lnTo>
                  <a:pt x="1242818" y="1552994"/>
                </a:lnTo>
                <a:lnTo>
                  <a:pt x="1233359" y="1561649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4" y="1568028"/>
                </a:lnTo>
                <a:lnTo>
                  <a:pt x="1249160" y="1558251"/>
                </a:lnTo>
                <a:lnTo>
                  <a:pt x="1373649" y="1661456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8" y="1269676"/>
                </a:lnTo>
                <a:lnTo>
                  <a:pt x="792733" y="1262343"/>
                </a:lnTo>
                <a:lnTo>
                  <a:pt x="794187" y="1263549"/>
                </a:lnTo>
                <a:lnTo>
                  <a:pt x="796173" y="1248699"/>
                </a:lnTo>
                <a:lnTo>
                  <a:pt x="508397" y="1010125"/>
                </a:lnTo>
                <a:lnTo>
                  <a:pt x="518038" y="1001620"/>
                </a:lnTo>
                <a:lnTo>
                  <a:pt x="2900449" y="2976708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6" y="1256668"/>
                </a:moveTo>
                <a:lnTo>
                  <a:pt x="657034" y="1149846"/>
                </a:lnTo>
                <a:lnTo>
                  <a:pt x="667422" y="1141961"/>
                </a:lnTo>
                <a:lnTo>
                  <a:pt x="796173" y="1248699"/>
                </a:lnTo>
                <a:lnTo>
                  <a:pt x="785886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0" y="1364556"/>
                </a:lnTo>
                <a:lnTo>
                  <a:pt x="820899" y="1351681"/>
                </a:lnTo>
                <a:lnTo>
                  <a:pt x="1098920" y="1582168"/>
                </a:lnTo>
                <a:lnTo>
                  <a:pt x="1103289" y="1569294"/>
                </a:lnTo>
                <a:lnTo>
                  <a:pt x="1366122" y="1787190"/>
                </a:lnTo>
                <a:lnTo>
                  <a:pt x="1376348" y="1779171"/>
                </a:lnTo>
                <a:lnTo>
                  <a:pt x="2820642" y="2976533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6"/>
                </a:moveTo>
                <a:lnTo>
                  <a:pt x="142873" y="789578"/>
                </a:lnTo>
                <a:lnTo>
                  <a:pt x="151726" y="780421"/>
                </a:lnTo>
                <a:lnTo>
                  <a:pt x="276740" y="884061"/>
                </a:lnTo>
                <a:lnTo>
                  <a:pt x="267282" y="892716"/>
                </a:lnTo>
                <a:close/>
              </a:path>
              <a:path w="3818254" h="2978784">
                <a:moveTo>
                  <a:pt x="951023" y="1459558"/>
                </a:moveTo>
                <a:lnTo>
                  <a:pt x="274976" y="899096"/>
                </a:lnTo>
                <a:lnTo>
                  <a:pt x="283082" y="889319"/>
                </a:lnTo>
                <a:lnTo>
                  <a:pt x="956826" y="1447872"/>
                </a:lnTo>
                <a:lnTo>
                  <a:pt x="951023" y="1459558"/>
                </a:lnTo>
                <a:close/>
              </a:path>
              <a:path w="3818254" h="2978784">
                <a:moveTo>
                  <a:pt x="1096799" y="1580410"/>
                </a:moveTo>
                <a:lnTo>
                  <a:pt x="964454" y="1470692"/>
                </a:lnTo>
                <a:lnTo>
                  <a:pt x="970620" y="1459308"/>
                </a:lnTo>
                <a:lnTo>
                  <a:pt x="1099250" y="1565945"/>
                </a:lnTo>
                <a:lnTo>
                  <a:pt x="1096799" y="1580410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0" y="1273237"/>
                </a:lnTo>
                <a:lnTo>
                  <a:pt x="678745" y="1266825"/>
                </a:lnTo>
                <a:lnTo>
                  <a:pt x="2740835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2" y="1920408"/>
                </a:lnTo>
                <a:lnTo>
                  <a:pt x="1396617" y="1911452"/>
                </a:lnTo>
                <a:lnTo>
                  <a:pt x="1392518" y="1908054"/>
                </a:lnTo>
                <a:lnTo>
                  <a:pt x="1395473" y="1894007"/>
                </a:lnTo>
                <a:lnTo>
                  <a:pt x="2700932" y="2976270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6" y="913572"/>
                </a:moveTo>
                <a:lnTo>
                  <a:pt x="22315" y="805109"/>
                </a:lnTo>
                <a:lnTo>
                  <a:pt x="30421" y="795332"/>
                </a:lnTo>
                <a:lnTo>
                  <a:pt x="174258" y="914577"/>
                </a:lnTo>
                <a:lnTo>
                  <a:pt x="153146" y="913572"/>
                </a:lnTo>
                <a:close/>
              </a:path>
              <a:path w="3818254" h="2978784">
                <a:moveTo>
                  <a:pt x="268560" y="1025750"/>
                </a:moveTo>
                <a:lnTo>
                  <a:pt x="141001" y="920000"/>
                </a:lnTo>
                <a:lnTo>
                  <a:pt x="143776" y="918531"/>
                </a:lnTo>
                <a:lnTo>
                  <a:pt x="160033" y="919281"/>
                </a:lnTo>
                <a:lnTo>
                  <a:pt x="174258" y="914577"/>
                </a:lnTo>
                <a:lnTo>
                  <a:pt x="311067" y="1027996"/>
                </a:lnTo>
                <a:lnTo>
                  <a:pt x="308636" y="1042478"/>
                </a:lnTo>
                <a:lnTo>
                  <a:pt x="278221" y="1017263"/>
                </a:lnTo>
                <a:lnTo>
                  <a:pt x="268560" y="1025750"/>
                </a:lnTo>
                <a:close/>
              </a:path>
              <a:path w="3818254" h="2978784">
                <a:moveTo>
                  <a:pt x="820069" y="1466470"/>
                </a:moveTo>
                <a:lnTo>
                  <a:pt x="308636" y="1042478"/>
                </a:lnTo>
                <a:lnTo>
                  <a:pt x="317428" y="1033270"/>
                </a:lnTo>
                <a:lnTo>
                  <a:pt x="832390" y="1460188"/>
                </a:lnTo>
                <a:lnTo>
                  <a:pt x="820069" y="1466470"/>
                </a:lnTo>
                <a:close/>
              </a:path>
              <a:path w="3818254" h="2978784">
                <a:moveTo>
                  <a:pt x="948767" y="1589662"/>
                </a:moveTo>
                <a:lnTo>
                  <a:pt x="824221" y="1486410"/>
                </a:lnTo>
                <a:lnTo>
                  <a:pt x="835473" y="1479241"/>
                </a:lnTo>
                <a:lnTo>
                  <a:pt x="835696" y="1479425"/>
                </a:lnTo>
                <a:lnTo>
                  <a:pt x="833339" y="1460975"/>
                </a:lnTo>
                <a:lnTo>
                  <a:pt x="984064" y="1585930"/>
                </a:lnTo>
                <a:lnTo>
                  <a:pt x="962952" y="1584924"/>
                </a:lnTo>
                <a:lnTo>
                  <a:pt x="948767" y="1589662"/>
                </a:lnTo>
                <a:close/>
              </a:path>
              <a:path w="3818254" h="2978784">
                <a:moveTo>
                  <a:pt x="2581221" y="2976007"/>
                </a:moveTo>
                <a:lnTo>
                  <a:pt x="794980" y="1495161"/>
                </a:lnTo>
                <a:lnTo>
                  <a:pt x="808163" y="1489594"/>
                </a:lnTo>
                <a:lnTo>
                  <a:pt x="820567" y="1483380"/>
                </a:lnTo>
                <a:lnTo>
                  <a:pt x="948767" y="1589662"/>
                </a:lnTo>
                <a:lnTo>
                  <a:pt x="969859" y="1590651"/>
                </a:lnTo>
                <a:lnTo>
                  <a:pt x="984064" y="1585930"/>
                </a:lnTo>
                <a:lnTo>
                  <a:pt x="1371547" y="1907165"/>
                </a:lnTo>
                <a:lnTo>
                  <a:pt x="1367622" y="1920408"/>
                </a:lnTo>
                <a:lnTo>
                  <a:pt x="2641077" y="2976139"/>
                </a:lnTo>
                <a:lnTo>
                  <a:pt x="2581221" y="2976007"/>
                </a:lnTo>
                <a:close/>
              </a:path>
              <a:path w="3818254" h="2978784">
                <a:moveTo>
                  <a:pt x="804606" y="1470148"/>
                </a:moveTo>
                <a:lnTo>
                  <a:pt x="272418" y="1028948"/>
                </a:lnTo>
                <a:lnTo>
                  <a:pt x="282805" y="1021063"/>
                </a:lnTo>
                <a:lnTo>
                  <a:pt x="816138" y="1463212"/>
                </a:lnTo>
                <a:lnTo>
                  <a:pt x="804606" y="1470148"/>
                </a:lnTo>
                <a:close/>
              </a:path>
              <a:path w="3818254" h="2978784">
                <a:moveTo>
                  <a:pt x="141001" y="920000"/>
                </a:moveTo>
                <a:lnTo>
                  <a:pt x="138961" y="918309"/>
                </a:lnTo>
                <a:lnTo>
                  <a:pt x="143776" y="918531"/>
                </a:lnTo>
                <a:lnTo>
                  <a:pt x="141001" y="920000"/>
                </a:lnTo>
                <a:close/>
              </a:path>
              <a:path w="3818254" h="2978784">
                <a:moveTo>
                  <a:pt x="192971" y="1029072"/>
                </a:moveTo>
                <a:lnTo>
                  <a:pt x="47102" y="908142"/>
                </a:lnTo>
                <a:lnTo>
                  <a:pt x="55208" y="898365"/>
                </a:lnTo>
                <a:lnTo>
                  <a:pt x="206214" y="1023554"/>
                </a:lnTo>
                <a:lnTo>
                  <a:pt x="192971" y="1029072"/>
                </a:lnTo>
                <a:close/>
              </a:path>
              <a:path w="3818254" h="2978784">
                <a:moveTo>
                  <a:pt x="1397782" y="2027895"/>
                </a:moveTo>
                <a:lnTo>
                  <a:pt x="205076" y="1039108"/>
                </a:lnTo>
                <a:lnTo>
                  <a:pt x="209984" y="1026679"/>
                </a:lnTo>
                <a:lnTo>
                  <a:pt x="1407240" y="2019239"/>
                </a:lnTo>
                <a:lnTo>
                  <a:pt x="1397782" y="2027895"/>
                </a:lnTo>
                <a:close/>
              </a:path>
              <a:path w="3818254" h="2978784">
                <a:moveTo>
                  <a:pt x="2461511" y="2975744"/>
                </a:moveTo>
                <a:lnTo>
                  <a:pt x="431125" y="1292496"/>
                </a:lnTo>
                <a:lnTo>
                  <a:pt x="440018" y="1283371"/>
                </a:lnTo>
                <a:lnTo>
                  <a:pt x="697701" y="1496998"/>
                </a:lnTo>
                <a:lnTo>
                  <a:pt x="709846" y="1490570"/>
                </a:lnTo>
                <a:lnTo>
                  <a:pt x="184801" y="1055292"/>
                </a:lnTo>
                <a:lnTo>
                  <a:pt x="196393" y="1048405"/>
                </a:lnTo>
                <a:lnTo>
                  <a:pt x="849873" y="1590159"/>
                </a:lnTo>
                <a:lnTo>
                  <a:pt x="854262" y="1577301"/>
                </a:lnTo>
                <a:lnTo>
                  <a:pt x="1405476" y="2034274"/>
                </a:lnTo>
                <a:lnTo>
                  <a:pt x="1413582" y="2024497"/>
                </a:lnTo>
                <a:lnTo>
                  <a:pt x="2561270" y="2975963"/>
                </a:lnTo>
                <a:lnTo>
                  <a:pt x="2461511" y="2975744"/>
                </a:lnTo>
                <a:close/>
              </a:path>
              <a:path w="3818254" h="2978784">
                <a:moveTo>
                  <a:pt x="842097" y="1583713"/>
                </a:moveTo>
                <a:lnTo>
                  <a:pt x="199152" y="1050693"/>
                </a:lnTo>
                <a:lnTo>
                  <a:pt x="207078" y="1040767"/>
                </a:lnTo>
                <a:lnTo>
                  <a:pt x="854262" y="1577301"/>
                </a:lnTo>
                <a:lnTo>
                  <a:pt x="842097" y="1583713"/>
                </a:lnTo>
                <a:close/>
              </a:path>
              <a:path w="3818254" h="2978784">
                <a:moveTo>
                  <a:pt x="302664" y="1169501"/>
                </a:moveTo>
                <a:lnTo>
                  <a:pt x="167552" y="1057489"/>
                </a:lnTo>
                <a:lnTo>
                  <a:pt x="176586" y="1048482"/>
                </a:lnTo>
                <a:lnTo>
                  <a:pt x="311436" y="1160276"/>
                </a:lnTo>
                <a:lnTo>
                  <a:pt x="302664" y="1169501"/>
                </a:lnTo>
                <a:close/>
              </a:path>
              <a:path w="3818254" h="2978784">
                <a:moveTo>
                  <a:pt x="687967" y="1488928"/>
                </a:moveTo>
                <a:lnTo>
                  <a:pt x="311813" y="1177086"/>
                </a:lnTo>
                <a:lnTo>
                  <a:pt x="317394" y="1165216"/>
                </a:lnTo>
                <a:lnTo>
                  <a:pt x="694113" y="1477527"/>
                </a:lnTo>
                <a:lnTo>
                  <a:pt x="687967" y="1488928"/>
                </a:lnTo>
                <a:close/>
              </a:path>
              <a:path w="3818254" h="2978784">
                <a:moveTo>
                  <a:pt x="425753" y="1288042"/>
                </a:moveTo>
                <a:lnTo>
                  <a:pt x="300092" y="1183866"/>
                </a:lnTo>
                <a:lnTo>
                  <a:pt x="313449" y="1178442"/>
                </a:lnTo>
                <a:lnTo>
                  <a:pt x="435414" y="1279554"/>
                </a:lnTo>
                <a:lnTo>
                  <a:pt x="425753" y="1288042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5" y="1865206"/>
                </a:lnTo>
                <a:lnTo>
                  <a:pt x="983847" y="1866195"/>
                </a:lnTo>
                <a:lnTo>
                  <a:pt x="998051" y="1861474"/>
                </a:lnTo>
                <a:lnTo>
                  <a:pt x="840319" y="1730710"/>
                </a:lnTo>
                <a:lnTo>
                  <a:pt x="856241" y="1727412"/>
                </a:lnTo>
                <a:lnTo>
                  <a:pt x="859863" y="1713918"/>
                </a:lnTo>
                <a:lnTo>
                  <a:pt x="1001034" y="1830953"/>
                </a:lnTo>
                <a:lnTo>
                  <a:pt x="1009139" y="1821176"/>
                </a:lnTo>
                <a:lnTo>
                  <a:pt x="1423908" y="2165032"/>
                </a:lnTo>
                <a:lnTo>
                  <a:pt x="1448494" y="2168917"/>
                </a:lnTo>
                <a:lnTo>
                  <a:pt x="2421607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19" y="1860452"/>
                </a:moveTo>
                <a:lnTo>
                  <a:pt x="323896" y="1319077"/>
                </a:lnTo>
                <a:lnTo>
                  <a:pt x="333927" y="1294399"/>
                </a:lnTo>
                <a:lnTo>
                  <a:pt x="197260" y="1181098"/>
                </a:lnTo>
                <a:lnTo>
                  <a:pt x="201649" y="1168240"/>
                </a:lnTo>
                <a:lnTo>
                  <a:pt x="850613" y="1706250"/>
                </a:lnTo>
                <a:lnTo>
                  <a:pt x="838872" y="1713013"/>
                </a:lnTo>
                <a:lnTo>
                  <a:pt x="831413" y="1723326"/>
                </a:lnTo>
                <a:lnTo>
                  <a:pt x="998051" y="1861474"/>
                </a:lnTo>
                <a:lnTo>
                  <a:pt x="976919" y="1860452"/>
                </a:lnTo>
                <a:close/>
              </a:path>
              <a:path w="3818254" h="2978784">
                <a:moveTo>
                  <a:pt x="621271" y="1618858"/>
                </a:moveTo>
                <a:lnTo>
                  <a:pt x="624052" y="1617405"/>
                </a:lnTo>
                <a:lnTo>
                  <a:pt x="626071" y="1619079"/>
                </a:lnTo>
                <a:lnTo>
                  <a:pt x="621271" y="1618858"/>
                </a:lnTo>
                <a:close/>
              </a:path>
              <a:path w="3818254" h="2978784">
                <a:moveTo>
                  <a:pt x="697047" y="1760404"/>
                </a:moveTo>
                <a:lnTo>
                  <a:pt x="30917" y="1208162"/>
                </a:lnTo>
                <a:lnTo>
                  <a:pt x="51988" y="1209134"/>
                </a:lnTo>
                <a:lnTo>
                  <a:pt x="64173" y="1202739"/>
                </a:lnTo>
                <a:lnTo>
                  <a:pt x="582548" y="1632487"/>
                </a:lnTo>
                <a:lnTo>
                  <a:pt x="611846" y="1623783"/>
                </a:lnTo>
                <a:lnTo>
                  <a:pt x="621271" y="1618858"/>
                </a:lnTo>
                <a:lnTo>
                  <a:pt x="626071" y="1619079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6" y="1751782"/>
                </a:lnTo>
                <a:lnTo>
                  <a:pt x="697047" y="1760404"/>
                </a:lnTo>
                <a:close/>
              </a:path>
              <a:path w="3818254" h="2978784">
                <a:moveTo>
                  <a:pt x="840722" y="1879515"/>
                </a:moveTo>
                <a:lnTo>
                  <a:pt x="700864" y="1763568"/>
                </a:lnTo>
                <a:lnTo>
                  <a:pt x="713009" y="1757140"/>
                </a:lnTo>
                <a:lnTo>
                  <a:pt x="850221" y="1870893"/>
                </a:lnTo>
                <a:lnTo>
                  <a:pt x="840722" y="1879515"/>
                </a:lnTo>
                <a:close/>
              </a:path>
              <a:path w="3818254" h="2978784">
                <a:moveTo>
                  <a:pt x="981772" y="1996449"/>
                </a:moveTo>
                <a:lnTo>
                  <a:pt x="844539" y="1882679"/>
                </a:lnTo>
                <a:lnTo>
                  <a:pt x="856684" y="1876251"/>
                </a:lnTo>
                <a:lnTo>
                  <a:pt x="994483" y="1990490"/>
                </a:lnTo>
                <a:lnTo>
                  <a:pt x="981772" y="1996449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1" y="2011651"/>
                </a:lnTo>
                <a:lnTo>
                  <a:pt x="993002" y="2005759"/>
                </a:lnTo>
                <a:lnTo>
                  <a:pt x="993506" y="2006177"/>
                </a:lnTo>
                <a:lnTo>
                  <a:pt x="998825" y="1994090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0" y="2008186"/>
                </a:moveTo>
                <a:lnTo>
                  <a:pt x="54782" y="1244444"/>
                </a:lnTo>
                <a:lnTo>
                  <a:pt x="62887" y="1234667"/>
                </a:lnTo>
                <a:lnTo>
                  <a:pt x="981288" y="1996048"/>
                </a:lnTo>
                <a:lnTo>
                  <a:pt x="976030" y="2008186"/>
                </a:lnTo>
                <a:close/>
              </a:path>
              <a:path w="3818254" h="2978784">
                <a:moveTo>
                  <a:pt x="2062476" y="2974868"/>
                </a:moveTo>
                <a:lnTo>
                  <a:pt x="612128" y="1772487"/>
                </a:lnTo>
                <a:lnTo>
                  <a:pt x="617770" y="1760668"/>
                </a:lnTo>
                <a:lnTo>
                  <a:pt x="918632" y="2010091"/>
                </a:lnTo>
                <a:lnTo>
                  <a:pt x="926738" y="2000314"/>
                </a:lnTo>
                <a:lnTo>
                  <a:pt x="2102379" y="2974955"/>
                </a:lnTo>
                <a:lnTo>
                  <a:pt x="2062476" y="2974868"/>
                </a:lnTo>
                <a:close/>
              </a:path>
              <a:path w="3818254" h="2978784">
                <a:moveTo>
                  <a:pt x="2002620" y="2974736"/>
                </a:moveTo>
                <a:lnTo>
                  <a:pt x="1120668" y="2243572"/>
                </a:lnTo>
                <a:lnTo>
                  <a:pt x="1126652" y="2232036"/>
                </a:lnTo>
                <a:lnTo>
                  <a:pt x="708430" y="1885318"/>
                </a:lnTo>
                <a:lnTo>
                  <a:pt x="718838" y="1877450"/>
                </a:lnTo>
                <a:lnTo>
                  <a:pt x="66744" y="1336845"/>
                </a:lnTo>
                <a:lnTo>
                  <a:pt x="68690" y="1321961"/>
                </a:lnTo>
                <a:lnTo>
                  <a:pt x="67222" y="1304248"/>
                </a:lnTo>
                <a:lnTo>
                  <a:pt x="586950" y="1735118"/>
                </a:lnTo>
                <a:lnTo>
                  <a:pt x="577653" y="1743907"/>
                </a:lnTo>
                <a:lnTo>
                  <a:pt x="2062476" y="2974868"/>
                </a:lnTo>
                <a:lnTo>
                  <a:pt x="2002620" y="2974736"/>
                </a:lnTo>
                <a:close/>
              </a:path>
              <a:path w="3818254" h="2978784">
                <a:moveTo>
                  <a:pt x="605665" y="1767130"/>
                </a:moveTo>
                <a:lnTo>
                  <a:pt x="583995" y="1749164"/>
                </a:lnTo>
                <a:lnTo>
                  <a:pt x="592100" y="1739387"/>
                </a:lnTo>
                <a:lnTo>
                  <a:pt x="616518" y="1759630"/>
                </a:lnTo>
                <a:lnTo>
                  <a:pt x="605665" y="1767130"/>
                </a:lnTo>
                <a:close/>
              </a:path>
              <a:path w="3818254" h="2978784">
                <a:moveTo>
                  <a:pt x="1107177" y="2232387"/>
                </a:moveTo>
                <a:lnTo>
                  <a:pt x="1003065" y="2146076"/>
                </a:lnTo>
                <a:lnTo>
                  <a:pt x="1013897" y="2138559"/>
                </a:lnTo>
                <a:lnTo>
                  <a:pt x="1113222" y="2220902"/>
                </a:lnTo>
                <a:lnTo>
                  <a:pt x="1107177" y="2232387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4" y="1915550"/>
                </a:lnTo>
                <a:lnTo>
                  <a:pt x="612256" y="1904567"/>
                </a:lnTo>
                <a:lnTo>
                  <a:pt x="609751" y="1902491"/>
                </a:lnTo>
                <a:lnTo>
                  <a:pt x="615675" y="1890905"/>
                </a:lnTo>
                <a:lnTo>
                  <a:pt x="82941" y="1449253"/>
                </a:lnTo>
                <a:lnTo>
                  <a:pt x="88744" y="1437567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3" y="2242338"/>
                </a:moveTo>
                <a:lnTo>
                  <a:pt x="86986" y="1584581"/>
                </a:lnTo>
                <a:lnTo>
                  <a:pt x="89841" y="1570450"/>
                </a:lnTo>
                <a:lnTo>
                  <a:pt x="880803" y="2226182"/>
                </a:lnTo>
                <a:lnTo>
                  <a:pt x="880393" y="2242338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7" y="2383530"/>
                </a:lnTo>
                <a:lnTo>
                  <a:pt x="1003273" y="2377202"/>
                </a:lnTo>
                <a:lnTo>
                  <a:pt x="1007474" y="2380685"/>
                </a:lnTo>
                <a:lnTo>
                  <a:pt x="1006922" y="2347234"/>
                </a:lnTo>
                <a:lnTo>
                  <a:pt x="880393" y="2242338"/>
                </a:lnTo>
                <a:lnTo>
                  <a:pt x="888498" y="2232561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0" y="1802593"/>
                </a:moveTo>
                <a:lnTo>
                  <a:pt x="74660" y="1590858"/>
                </a:lnTo>
                <a:lnTo>
                  <a:pt x="85310" y="1583191"/>
                </a:lnTo>
                <a:lnTo>
                  <a:pt x="342225" y="1796181"/>
                </a:lnTo>
                <a:lnTo>
                  <a:pt x="330060" y="1802593"/>
                </a:lnTo>
                <a:close/>
              </a:path>
              <a:path w="3818254" h="2978784">
                <a:moveTo>
                  <a:pt x="605718" y="2031121"/>
                </a:moveTo>
                <a:lnTo>
                  <a:pt x="337836" y="1809039"/>
                </a:lnTo>
                <a:lnTo>
                  <a:pt x="342225" y="1796181"/>
                </a:lnTo>
                <a:lnTo>
                  <a:pt x="614450" y="2021863"/>
                </a:lnTo>
                <a:lnTo>
                  <a:pt x="605718" y="2031121"/>
                </a:lnTo>
                <a:close/>
              </a:path>
              <a:path w="3818254" h="2978784">
                <a:moveTo>
                  <a:pt x="994100" y="2353102"/>
                </a:moveTo>
                <a:lnTo>
                  <a:pt x="608020" y="2033030"/>
                </a:lnTo>
                <a:lnTo>
                  <a:pt x="618428" y="2025162"/>
                </a:lnTo>
                <a:lnTo>
                  <a:pt x="1006922" y="2347234"/>
                </a:lnTo>
                <a:lnTo>
                  <a:pt x="994100" y="2353102"/>
                </a:lnTo>
                <a:close/>
              </a:path>
              <a:path w="3818254" h="2978784">
                <a:moveTo>
                  <a:pt x="1683392" y="2974035"/>
                </a:moveTo>
                <a:lnTo>
                  <a:pt x="72700" y="1638724"/>
                </a:lnTo>
                <a:lnTo>
                  <a:pt x="88925" y="1635678"/>
                </a:lnTo>
                <a:lnTo>
                  <a:pt x="92486" y="1622134"/>
                </a:lnTo>
                <a:lnTo>
                  <a:pt x="729292" y="2150064"/>
                </a:lnTo>
                <a:lnTo>
                  <a:pt x="722438" y="2160879"/>
                </a:lnTo>
                <a:lnTo>
                  <a:pt x="1703344" y="2974079"/>
                </a:lnTo>
                <a:lnTo>
                  <a:pt x="1683392" y="2974035"/>
                </a:lnTo>
                <a:close/>
              </a:path>
              <a:path w="3818254" h="2978784">
                <a:moveTo>
                  <a:pt x="981333" y="2375510"/>
                </a:moveTo>
                <a:lnTo>
                  <a:pt x="722438" y="2160879"/>
                </a:lnTo>
                <a:lnTo>
                  <a:pt x="732826" y="2152994"/>
                </a:lnTo>
                <a:lnTo>
                  <a:pt x="983965" y="2361196"/>
                </a:lnTo>
                <a:lnTo>
                  <a:pt x="981333" y="2375510"/>
                </a:lnTo>
                <a:close/>
              </a:path>
              <a:path w="3818254" h="2978784">
                <a:moveTo>
                  <a:pt x="1623537" y="2973903"/>
                </a:moveTo>
                <a:lnTo>
                  <a:pt x="375198" y="1938994"/>
                </a:lnTo>
                <a:lnTo>
                  <a:pt x="385546" y="1931076"/>
                </a:lnTo>
                <a:lnTo>
                  <a:pt x="1643489" y="2973947"/>
                </a:lnTo>
                <a:lnTo>
                  <a:pt x="1623537" y="2973903"/>
                </a:lnTo>
                <a:close/>
              </a:path>
              <a:path w="3818254" h="2978784">
                <a:moveTo>
                  <a:pt x="244455" y="1913088"/>
                </a:moveTo>
                <a:lnTo>
                  <a:pt x="100900" y="1794077"/>
                </a:lnTo>
                <a:lnTo>
                  <a:pt x="111288" y="1786192"/>
                </a:lnTo>
                <a:lnTo>
                  <a:pt x="250258" y="1901402"/>
                </a:lnTo>
                <a:lnTo>
                  <a:pt x="244455" y="1913088"/>
                </a:lnTo>
                <a:close/>
              </a:path>
              <a:path w="3818254" h="2978784">
                <a:moveTo>
                  <a:pt x="1503826" y="2973640"/>
                </a:moveTo>
                <a:lnTo>
                  <a:pt x="397292" y="2056291"/>
                </a:lnTo>
                <a:lnTo>
                  <a:pt x="402934" y="2044472"/>
                </a:lnTo>
                <a:lnTo>
                  <a:pt x="260026" y="1925997"/>
                </a:lnTo>
                <a:lnTo>
                  <a:pt x="266011" y="1914462"/>
                </a:lnTo>
                <a:lnTo>
                  <a:pt x="1543730" y="2973728"/>
                </a:lnTo>
                <a:lnTo>
                  <a:pt x="1503826" y="2973640"/>
                </a:lnTo>
                <a:close/>
              </a:path>
              <a:path w="3818254" h="2978784">
                <a:moveTo>
                  <a:pt x="735881" y="2386481"/>
                </a:moveTo>
                <a:lnTo>
                  <a:pt x="619046" y="2289622"/>
                </a:lnTo>
                <a:lnTo>
                  <a:pt x="629252" y="2281586"/>
                </a:lnTo>
                <a:lnTo>
                  <a:pt x="739139" y="2372686"/>
                </a:lnTo>
                <a:lnTo>
                  <a:pt x="735881" y="2386481"/>
                </a:lnTo>
                <a:close/>
              </a:path>
              <a:path w="3818254" h="2978784">
                <a:moveTo>
                  <a:pt x="881314" y="2507049"/>
                </a:moveTo>
                <a:lnTo>
                  <a:pt x="748584" y="2397013"/>
                </a:lnTo>
                <a:lnTo>
                  <a:pt x="759618" y="2389664"/>
                </a:lnTo>
                <a:lnTo>
                  <a:pt x="881724" y="2490893"/>
                </a:lnTo>
                <a:lnTo>
                  <a:pt x="881314" y="2507049"/>
                </a:lnTo>
                <a:close/>
              </a:path>
              <a:path w="3818254" h="2978784">
                <a:moveTo>
                  <a:pt x="1443971" y="2973509"/>
                </a:moveTo>
                <a:lnTo>
                  <a:pt x="881314" y="2507049"/>
                </a:lnTo>
                <a:lnTo>
                  <a:pt x="889419" y="2497272"/>
                </a:lnTo>
                <a:lnTo>
                  <a:pt x="1463923" y="2973553"/>
                </a:lnTo>
                <a:lnTo>
                  <a:pt x="1443971" y="2973509"/>
                </a:lnTo>
                <a:close/>
              </a:path>
              <a:path w="3818254" h="2978784">
                <a:moveTo>
                  <a:pt x="1364164" y="2973333"/>
                </a:moveTo>
                <a:lnTo>
                  <a:pt x="142531" y="1960564"/>
                </a:lnTo>
                <a:lnTo>
                  <a:pt x="152050" y="1951959"/>
                </a:lnTo>
                <a:lnTo>
                  <a:pt x="1384116" y="2973377"/>
                </a:lnTo>
                <a:lnTo>
                  <a:pt x="1364164" y="2973333"/>
                </a:lnTo>
                <a:close/>
              </a:path>
              <a:path w="3818254" h="2978784">
                <a:moveTo>
                  <a:pt x="437771" y="2419784"/>
                </a:moveTo>
                <a:lnTo>
                  <a:pt x="310999" y="2314687"/>
                </a:lnTo>
                <a:lnTo>
                  <a:pt x="319852" y="2305529"/>
                </a:lnTo>
                <a:lnTo>
                  <a:pt x="446482" y="2410509"/>
                </a:lnTo>
                <a:lnTo>
                  <a:pt x="437771" y="2419784"/>
                </a:lnTo>
                <a:close/>
              </a:path>
              <a:path w="3818254" h="2978784">
                <a:moveTo>
                  <a:pt x="1104791" y="2972764"/>
                </a:moveTo>
                <a:lnTo>
                  <a:pt x="441608" y="2422965"/>
                </a:lnTo>
                <a:lnTo>
                  <a:pt x="450461" y="2413808"/>
                </a:lnTo>
                <a:lnTo>
                  <a:pt x="1124743" y="2972808"/>
                </a:lnTo>
                <a:lnTo>
                  <a:pt x="1104791" y="2972764"/>
                </a:lnTo>
                <a:close/>
              </a:path>
              <a:path w="3818254" h="2978784">
                <a:moveTo>
                  <a:pt x="190912" y="2462582"/>
                </a:moveTo>
                <a:lnTo>
                  <a:pt x="60969" y="2354856"/>
                </a:lnTo>
                <a:lnTo>
                  <a:pt x="70408" y="2346184"/>
                </a:lnTo>
                <a:lnTo>
                  <a:pt x="191322" y="2446426"/>
                </a:lnTo>
                <a:lnTo>
                  <a:pt x="190912" y="2462582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2" y="2462582"/>
                </a:lnTo>
                <a:lnTo>
                  <a:pt x="199017" y="2452805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ECBB3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6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59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19930" y="2987586"/>
            <a:ext cx="4494970" cy="4036618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122555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  <a:p>
            <a:pPr marL="12700" marR="5080">
              <a:lnSpc>
                <a:spcPct val="116100"/>
              </a:lnSpc>
              <a:spcBef>
                <a:spcPts val="1365"/>
              </a:spcBef>
            </a:pPr>
            <a:r>
              <a:rPr sz="2800" spc="175" dirty="0">
                <a:latin typeface="Futura Bk BT"/>
                <a:cs typeface="Calibri"/>
              </a:rPr>
              <a:t>verifies </a:t>
            </a:r>
            <a:r>
              <a:rPr sz="2800" spc="185" dirty="0">
                <a:latin typeface="Futura Bk BT"/>
                <a:cs typeface="Calibri"/>
              </a:rPr>
              <a:t>that </a:t>
            </a:r>
            <a:r>
              <a:rPr sz="2800" spc="175" dirty="0">
                <a:latin typeface="Futura Bk BT"/>
                <a:cs typeface="Calibri"/>
              </a:rPr>
              <a:t>an  </a:t>
            </a:r>
            <a:r>
              <a:rPr sz="2800" spc="215" dirty="0">
                <a:latin typeface="Futura Bk BT"/>
                <a:cs typeface="Calibri"/>
              </a:rPr>
              <a:t>investment  </a:t>
            </a:r>
            <a:r>
              <a:rPr sz="2800" spc="200" dirty="0">
                <a:latin typeface="Futura Bk BT"/>
                <a:cs typeface="Calibri"/>
              </a:rPr>
              <a:t>professional </a:t>
            </a:r>
            <a:r>
              <a:rPr sz="2800" spc="190" dirty="0">
                <a:latin typeface="Futura Bk BT"/>
                <a:cs typeface="Calibri"/>
              </a:rPr>
              <a:t>is</a:t>
            </a:r>
            <a:r>
              <a:rPr sz="2800" spc="170" dirty="0">
                <a:latin typeface="Futura Bk BT"/>
                <a:cs typeface="Calibri"/>
              </a:rPr>
              <a:t> </a:t>
            </a:r>
            <a:r>
              <a:rPr sz="2800" spc="195" dirty="0">
                <a:latin typeface="Futura Bk BT"/>
                <a:cs typeface="Calibri"/>
              </a:rPr>
              <a:t>licensed.</a:t>
            </a:r>
            <a:endParaRPr sz="2800" dirty="0">
              <a:latin typeface="Futura Bk B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6270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0" y="0"/>
            <a:ext cx="7461704" cy="85711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32340" y="573145"/>
            <a:ext cx="5601949" cy="94306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89" y="2217973"/>
                </a:lnTo>
                <a:lnTo>
                  <a:pt x="2896228" y="2214359"/>
                </a:lnTo>
                <a:lnTo>
                  <a:pt x="2940337" y="2217932"/>
                </a:lnTo>
                <a:lnTo>
                  <a:pt x="2998585" y="2266221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3"/>
                </a:moveTo>
                <a:lnTo>
                  <a:pt x="2849765" y="2208832"/>
                </a:lnTo>
                <a:lnTo>
                  <a:pt x="2869946" y="2209067"/>
                </a:lnTo>
                <a:lnTo>
                  <a:pt x="3062924" y="2369050"/>
                </a:lnTo>
                <a:lnTo>
                  <a:pt x="3089728" y="2374775"/>
                </a:lnTo>
                <a:lnTo>
                  <a:pt x="3186625" y="2422112"/>
                </a:lnTo>
                <a:lnTo>
                  <a:pt x="3298588" y="2514932"/>
                </a:lnTo>
                <a:lnTo>
                  <a:pt x="3305623" y="2537262"/>
                </a:lnTo>
                <a:lnTo>
                  <a:pt x="3475502" y="2678096"/>
                </a:lnTo>
                <a:lnTo>
                  <a:pt x="3491493" y="2707850"/>
                </a:lnTo>
                <a:lnTo>
                  <a:pt x="3509481" y="2739259"/>
                </a:lnTo>
                <a:lnTo>
                  <a:pt x="3528427" y="2771463"/>
                </a:lnTo>
                <a:close/>
              </a:path>
              <a:path w="3818254" h="2978784">
                <a:moveTo>
                  <a:pt x="3475502" y="2678096"/>
                </a:moveTo>
                <a:lnTo>
                  <a:pt x="3362500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6"/>
                </a:lnTo>
                <a:close/>
              </a:path>
              <a:path w="3818254" h="2978784">
                <a:moveTo>
                  <a:pt x="3778327" y="2978637"/>
                </a:moveTo>
                <a:lnTo>
                  <a:pt x="3697175" y="2911360"/>
                </a:lnTo>
                <a:lnTo>
                  <a:pt x="3718758" y="2912756"/>
                </a:lnTo>
                <a:lnTo>
                  <a:pt x="3745388" y="2934833"/>
                </a:lnTo>
                <a:lnTo>
                  <a:pt x="3766744" y="2936041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7"/>
                </a:lnTo>
                <a:close/>
              </a:path>
              <a:path w="3818254" h="2978784">
                <a:moveTo>
                  <a:pt x="1886889" y="1707522"/>
                </a:moveTo>
                <a:lnTo>
                  <a:pt x="1024836" y="992855"/>
                </a:lnTo>
                <a:lnTo>
                  <a:pt x="1045907" y="993827"/>
                </a:lnTo>
                <a:lnTo>
                  <a:pt x="1060112" y="989106"/>
                </a:lnTo>
                <a:lnTo>
                  <a:pt x="480686" y="508745"/>
                </a:lnTo>
                <a:lnTo>
                  <a:pt x="480688" y="492250"/>
                </a:lnTo>
                <a:lnTo>
                  <a:pt x="899337" y="839323"/>
                </a:lnTo>
                <a:lnTo>
                  <a:pt x="903727" y="826465"/>
                </a:lnTo>
                <a:lnTo>
                  <a:pt x="1454941" y="1283437"/>
                </a:lnTo>
                <a:lnTo>
                  <a:pt x="1463046" y="1273660"/>
                </a:lnTo>
                <a:lnTo>
                  <a:pt x="2024924" y="1739473"/>
                </a:lnTo>
                <a:lnTo>
                  <a:pt x="2034975" y="1714812"/>
                </a:lnTo>
                <a:lnTo>
                  <a:pt x="1740030" y="1470294"/>
                </a:lnTo>
                <a:lnTo>
                  <a:pt x="1746884" y="1459479"/>
                </a:lnTo>
                <a:lnTo>
                  <a:pt x="1469178" y="1229254"/>
                </a:lnTo>
                <a:lnTo>
                  <a:pt x="1510401" y="1246931"/>
                </a:lnTo>
                <a:lnTo>
                  <a:pt x="1609714" y="1329265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1"/>
                </a:lnTo>
                <a:lnTo>
                  <a:pt x="2473813" y="1963144"/>
                </a:lnTo>
                <a:lnTo>
                  <a:pt x="2497017" y="1965884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3"/>
                </a:lnTo>
                <a:lnTo>
                  <a:pt x="2729950" y="2093005"/>
                </a:lnTo>
                <a:lnTo>
                  <a:pt x="2807509" y="2157304"/>
                </a:lnTo>
                <a:lnTo>
                  <a:pt x="2838333" y="2199355"/>
                </a:lnTo>
                <a:lnTo>
                  <a:pt x="3778327" y="2978637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89" y="1707522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2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5"/>
                </a:moveTo>
                <a:lnTo>
                  <a:pt x="1899890" y="1536836"/>
                </a:lnTo>
                <a:lnTo>
                  <a:pt x="1912681" y="1530943"/>
                </a:lnTo>
                <a:lnTo>
                  <a:pt x="1908514" y="1543985"/>
                </a:lnTo>
                <a:close/>
              </a:path>
              <a:path w="3818254" h="2978784">
                <a:moveTo>
                  <a:pt x="6423" y="286133"/>
                </a:moveTo>
                <a:lnTo>
                  <a:pt x="6314" y="0"/>
                </a:lnTo>
                <a:lnTo>
                  <a:pt x="290739" y="235796"/>
                </a:lnTo>
                <a:lnTo>
                  <a:pt x="338189" y="258637"/>
                </a:lnTo>
                <a:lnTo>
                  <a:pt x="367835" y="299711"/>
                </a:lnTo>
                <a:lnTo>
                  <a:pt x="392338" y="336521"/>
                </a:lnTo>
                <a:lnTo>
                  <a:pt x="491112" y="418408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1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6"/>
                </a:lnTo>
                <a:lnTo>
                  <a:pt x="464494" y="478824"/>
                </a:lnTo>
                <a:lnTo>
                  <a:pt x="448229" y="481837"/>
                </a:lnTo>
                <a:lnTo>
                  <a:pt x="452132" y="485073"/>
                </a:lnTo>
                <a:lnTo>
                  <a:pt x="447626" y="497834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2" y="276445"/>
                </a:lnTo>
                <a:lnTo>
                  <a:pt x="1597492" y="1484100"/>
                </a:lnTo>
                <a:lnTo>
                  <a:pt x="1586347" y="1491357"/>
                </a:lnTo>
                <a:lnTo>
                  <a:pt x="251087" y="384388"/>
                </a:lnTo>
                <a:lnTo>
                  <a:pt x="246778" y="397313"/>
                </a:lnTo>
                <a:lnTo>
                  <a:pt x="138991" y="307954"/>
                </a:lnTo>
                <a:lnTo>
                  <a:pt x="129331" y="316442"/>
                </a:lnTo>
                <a:lnTo>
                  <a:pt x="761451" y="840488"/>
                </a:lnTo>
                <a:lnTo>
                  <a:pt x="750578" y="847971"/>
                </a:lnTo>
                <a:lnTo>
                  <a:pt x="624655" y="743577"/>
                </a:lnTo>
                <a:lnTo>
                  <a:pt x="613510" y="750834"/>
                </a:lnTo>
                <a:lnTo>
                  <a:pt x="61054" y="292832"/>
                </a:lnTo>
                <a:lnTo>
                  <a:pt x="58624" y="307314"/>
                </a:lnTo>
                <a:lnTo>
                  <a:pt x="1896071" y="1830612"/>
                </a:lnTo>
                <a:lnTo>
                  <a:pt x="1886593" y="1839250"/>
                </a:lnTo>
                <a:lnTo>
                  <a:pt x="9722" y="283270"/>
                </a:lnTo>
                <a:lnTo>
                  <a:pt x="6423" y="286133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6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2"/>
                </a:moveTo>
                <a:lnTo>
                  <a:pt x="544169" y="478891"/>
                </a:lnTo>
                <a:lnTo>
                  <a:pt x="563327" y="478277"/>
                </a:lnTo>
                <a:lnTo>
                  <a:pt x="560130" y="492122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4"/>
                </a:lnTo>
                <a:lnTo>
                  <a:pt x="564135" y="478946"/>
                </a:lnTo>
                <a:lnTo>
                  <a:pt x="678370" y="573650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3"/>
                </a:moveTo>
                <a:lnTo>
                  <a:pt x="1876664" y="1616561"/>
                </a:lnTo>
                <a:lnTo>
                  <a:pt x="1888485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79"/>
                </a:lnTo>
                <a:lnTo>
                  <a:pt x="1736031" y="1466979"/>
                </a:lnTo>
                <a:lnTo>
                  <a:pt x="2021928" y="1703996"/>
                </a:lnTo>
                <a:lnTo>
                  <a:pt x="2020063" y="1718947"/>
                </a:lnTo>
                <a:lnTo>
                  <a:pt x="2024924" y="1739473"/>
                </a:lnTo>
                <a:close/>
              </a:path>
              <a:path w="3818254" h="2978784">
                <a:moveTo>
                  <a:pt x="743811" y="660897"/>
                </a:moveTo>
                <a:lnTo>
                  <a:pt x="514262" y="470594"/>
                </a:lnTo>
                <a:lnTo>
                  <a:pt x="532723" y="469402"/>
                </a:lnTo>
                <a:lnTo>
                  <a:pt x="742198" y="643062"/>
                </a:lnTo>
                <a:lnTo>
                  <a:pt x="743811" y="660897"/>
                </a:lnTo>
                <a:close/>
              </a:path>
              <a:path w="3818254" h="2978784">
                <a:moveTo>
                  <a:pt x="1044036" y="926289"/>
                </a:moveTo>
                <a:lnTo>
                  <a:pt x="245318" y="264128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6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6" y="926289"/>
                </a:lnTo>
                <a:lnTo>
                  <a:pt x="1054262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3"/>
                </a:moveTo>
                <a:lnTo>
                  <a:pt x="380888" y="393016"/>
                </a:lnTo>
                <a:lnTo>
                  <a:pt x="391296" y="385148"/>
                </a:lnTo>
                <a:lnTo>
                  <a:pt x="791584" y="716999"/>
                </a:lnTo>
                <a:lnTo>
                  <a:pt x="781944" y="725503"/>
                </a:lnTo>
                <a:close/>
              </a:path>
              <a:path w="3818254" h="2978784">
                <a:moveTo>
                  <a:pt x="1447266" y="1277075"/>
                </a:moveTo>
                <a:lnTo>
                  <a:pt x="785781" y="728684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6" y="1277075"/>
                </a:lnTo>
                <a:close/>
              </a:path>
              <a:path w="3818254" h="2978784">
                <a:moveTo>
                  <a:pt x="722580" y="742276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5"/>
                </a:lnTo>
                <a:lnTo>
                  <a:pt x="903908" y="876105"/>
                </a:lnTo>
                <a:lnTo>
                  <a:pt x="732039" y="733621"/>
                </a:lnTo>
                <a:lnTo>
                  <a:pt x="722580" y="742276"/>
                </a:lnTo>
                <a:close/>
              </a:path>
              <a:path w="3818254" h="2978784">
                <a:moveTo>
                  <a:pt x="1039000" y="988101"/>
                </a:moveTo>
                <a:lnTo>
                  <a:pt x="905160" y="877144"/>
                </a:lnTo>
                <a:lnTo>
                  <a:pt x="915548" y="869258"/>
                </a:lnTo>
                <a:lnTo>
                  <a:pt x="1060112" y="989106"/>
                </a:lnTo>
                <a:lnTo>
                  <a:pt x="1039000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5"/>
                </a:lnTo>
                <a:lnTo>
                  <a:pt x="738380" y="738878"/>
                </a:lnTo>
                <a:lnTo>
                  <a:pt x="1034961" y="984752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8"/>
                </a:moveTo>
                <a:lnTo>
                  <a:pt x="624015" y="875020"/>
                </a:lnTo>
                <a:lnTo>
                  <a:pt x="635069" y="867688"/>
                </a:lnTo>
                <a:lnTo>
                  <a:pt x="930398" y="1112524"/>
                </a:lnTo>
                <a:lnTo>
                  <a:pt x="940785" y="1104639"/>
                </a:lnTo>
                <a:lnTo>
                  <a:pt x="1449870" y="1526685"/>
                </a:lnTo>
                <a:lnTo>
                  <a:pt x="1460096" y="1518666"/>
                </a:lnTo>
                <a:lnTo>
                  <a:pt x="1501155" y="1552705"/>
                </a:lnTo>
                <a:lnTo>
                  <a:pt x="1509099" y="1542794"/>
                </a:lnTo>
                <a:lnTo>
                  <a:pt x="1598810" y="1617167"/>
                </a:lnTo>
                <a:lnTo>
                  <a:pt x="1603200" y="1604309"/>
                </a:lnTo>
                <a:lnTo>
                  <a:pt x="1904143" y="1853800"/>
                </a:lnTo>
                <a:lnTo>
                  <a:pt x="1915157" y="1846434"/>
                </a:lnTo>
                <a:lnTo>
                  <a:pt x="906600" y="1010311"/>
                </a:lnTo>
                <a:lnTo>
                  <a:pt x="918745" y="1003883"/>
                </a:lnTo>
                <a:lnTo>
                  <a:pt x="1591560" y="1561666"/>
                </a:lnTo>
                <a:lnTo>
                  <a:pt x="1601928" y="1553764"/>
                </a:lnTo>
                <a:lnTo>
                  <a:pt x="1612962" y="1546415"/>
                </a:lnTo>
                <a:lnTo>
                  <a:pt x="133188" y="319640"/>
                </a:lnTo>
                <a:lnTo>
                  <a:pt x="143576" y="311755"/>
                </a:lnTo>
                <a:lnTo>
                  <a:pt x="1607435" y="1525336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5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8"/>
                </a:lnTo>
                <a:close/>
              </a:path>
              <a:path w="3818254" h="2978784">
                <a:moveTo>
                  <a:pt x="1575202" y="1498614"/>
                </a:moveTo>
                <a:lnTo>
                  <a:pt x="246778" y="397313"/>
                </a:lnTo>
                <a:lnTo>
                  <a:pt x="256217" y="388641"/>
                </a:lnTo>
                <a:lnTo>
                  <a:pt x="1586347" y="1491357"/>
                </a:lnTo>
                <a:lnTo>
                  <a:pt x="1575202" y="1498614"/>
                </a:lnTo>
                <a:close/>
              </a:path>
              <a:path w="3818254" h="2978784">
                <a:moveTo>
                  <a:pt x="1607435" y="1525336"/>
                </a:moveTo>
                <a:lnTo>
                  <a:pt x="1575202" y="1498614"/>
                </a:lnTo>
                <a:lnTo>
                  <a:pt x="1596293" y="1499603"/>
                </a:lnTo>
                <a:lnTo>
                  <a:pt x="1602554" y="1504793"/>
                </a:lnTo>
                <a:lnTo>
                  <a:pt x="1607435" y="1525336"/>
                </a:lnTo>
                <a:close/>
              </a:path>
              <a:path w="3818254" h="2978784">
                <a:moveTo>
                  <a:pt x="1585751" y="1540353"/>
                </a:moveTo>
                <a:lnTo>
                  <a:pt x="757061" y="853346"/>
                </a:lnTo>
                <a:lnTo>
                  <a:pt x="761451" y="840488"/>
                </a:lnTo>
                <a:lnTo>
                  <a:pt x="1595128" y="1531631"/>
                </a:lnTo>
                <a:lnTo>
                  <a:pt x="1585751" y="1540353"/>
                </a:lnTo>
                <a:close/>
              </a:path>
              <a:path w="3818254" h="2978784">
                <a:moveTo>
                  <a:pt x="906600" y="1010311"/>
                </a:moveTo>
                <a:lnTo>
                  <a:pt x="602365" y="758092"/>
                </a:lnTo>
                <a:lnTo>
                  <a:pt x="623457" y="759080"/>
                </a:lnTo>
                <a:lnTo>
                  <a:pt x="637662" y="754360"/>
                </a:lnTo>
                <a:lnTo>
                  <a:pt x="1593950" y="1547151"/>
                </a:lnTo>
                <a:lnTo>
                  <a:pt x="1591560" y="1561666"/>
                </a:lnTo>
                <a:lnTo>
                  <a:pt x="910909" y="997387"/>
                </a:lnTo>
                <a:lnTo>
                  <a:pt x="906600" y="1010311"/>
                </a:lnTo>
                <a:close/>
              </a:path>
              <a:path w="3818254" h="2978784">
                <a:moveTo>
                  <a:pt x="602365" y="758092"/>
                </a:moveTo>
                <a:lnTo>
                  <a:pt x="58624" y="307314"/>
                </a:lnTo>
                <a:lnTo>
                  <a:pt x="68830" y="299278"/>
                </a:lnTo>
                <a:lnTo>
                  <a:pt x="613510" y="750834"/>
                </a:lnTo>
                <a:lnTo>
                  <a:pt x="602365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7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199"/>
                </a:lnTo>
                <a:lnTo>
                  <a:pt x="1487833" y="1525163"/>
                </a:lnTo>
                <a:lnTo>
                  <a:pt x="1482454" y="1537201"/>
                </a:lnTo>
                <a:lnTo>
                  <a:pt x="94795" y="386791"/>
                </a:lnTo>
                <a:lnTo>
                  <a:pt x="90486" y="399716"/>
                </a:lnTo>
                <a:lnTo>
                  <a:pt x="636328" y="852235"/>
                </a:lnTo>
                <a:lnTo>
                  <a:pt x="623820" y="858362"/>
                </a:lnTo>
                <a:lnTo>
                  <a:pt x="625314" y="859601"/>
                </a:lnTo>
                <a:lnTo>
                  <a:pt x="621268" y="872743"/>
                </a:lnTo>
                <a:lnTo>
                  <a:pt x="3159822" y="2977278"/>
                </a:lnTo>
                <a:lnTo>
                  <a:pt x="3139871" y="2977235"/>
                </a:lnTo>
                <a:lnTo>
                  <a:pt x="1643854" y="1736994"/>
                </a:lnTo>
                <a:lnTo>
                  <a:pt x="1631346" y="1743121"/>
                </a:lnTo>
                <a:lnTo>
                  <a:pt x="150401" y="515374"/>
                </a:lnTo>
                <a:lnTo>
                  <a:pt x="139569" y="522891"/>
                </a:lnTo>
                <a:lnTo>
                  <a:pt x="134460" y="518655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4" y="2977059"/>
                </a:lnTo>
                <a:lnTo>
                  <a:pt x="500683" y="855259"/>
                </a:lnTo>
                <a:lnTo>
                  <a:pt x="493810" y="866057"/>
                </a:lnTo>
                <a:lnTo>
                  <a:pt x="649300" y="994963"/>
                </a:lnTo>
                <a:lnTo>
                  <a:pt x="639640" y="1003451"/>
                </a:lnTo>
                <a:lnTo>
                  <a:pt x="3020160" y="2976972"/>
                </a:lnTo>
                <a:lnTo>
                  <a:pt x="2980256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3"/>
                </a:moveTo>
                <a:lnTo>
                  <a:pt x="1347429" y="1408764"/>
                </a:lnTo>
                <a:lnTo>
                  <a:pt x="1353292" y="1397129"/>
                </a:lnTo>
                <a:lnTo>
                  <a:pt x="1503188" y="1521397"/>
                </a:lnTo>
                <a:lnTo>
                  <a:pt x="1487833" y="1525163"/>
                </a:lnTo>
                <a:close/>
              </a:path>
              <a:path w="3818254" h="2978784">
                <a:moveTo>
                  <a:pt x="1591035" y="1610721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09"/>
                </a:lnTo>
                <a:lnTo>
                  <a:pt x="1591035" y="1610721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6"/>
                </a:lnTo>
                <a:lnTo>
                  <a:pt x="6423" y="286133"/>
                </a:lnTo>
                <a:lnTo>
                  <a:pt x="6425" y="292927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0" y="1526685"/>
                </a:moveTo>
                <a:lnTo>
                  <a:pt x="91860" y="400855"/>
                </a:lnTo>
                <a:lnTo>
                  <a:pt x="102651" y="393304"/>
                </a:lnTo>
                <a:lnTo>
                  <a:pt x="1452321" y="1512220"/>
                </a:lnTo>
                <a:lnTo>
                  <a:pt x="1449870" y="1526685"/>
                </a:lnTo>
                <a:close/>
              </a:path>
              <a:path w="3818254" h="2978784">
                <a:moveTo>
                  <a:pt x="926540" y="1109326"/>
                </a:moveTo>
                <a:lnTo>
                  <a:pt x="636523" y="868893"/>
                </a:lnTo>
                <a:lnTo>
                  <a:pt x="638509" y="854043"/>
                </a:lnTo>
                <a:lnTo>
                  <a:pt x="936201" y="1100838"/>
                </a:lnTo>
                <a:lnTo>
                  <a:pt x="926540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8" y="538160"/>
                </a:lnTo>
                <a:lnTo>
                  <a:pt x="146698" y="528801"/>
                </a:lnTo>
                <a:lnTo>
                  <a:pt x="1631541" y="1759779"/>
                </a:lnTo>
                <a:lnTo>
                  <a:pt x="1644070" y="1753669"/>
                </a:lnTo>
                <a:lnTo>
                  <a:pt x="1646035" y="1738802"/>
                </a:lnTo>
                <a:lnTo>
                  <a:pt x="3139871" y="2977235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5" y="1532256"/>
                </a:moveTo>
                <a:lnTo>
                  <a:pt x="143911" y="526491"/>
                </a:lnTo>
                <a:lnTo>
                  <a:pt x="150401" y="515374"/>
                </a:lnTo>
                <a:lnTo>
                  <a:pt x="1359546" y="1517790"/>
                </a:lnTo>
                <a:lnTo>
                  <a:pt x="1357095" y="1532256"/>
                </a:lnTo>
                <a:close/>
              </a:path>
              <a:path w="3818254" h="2978784">
                <a:moveTo>
                  <a:pt x="1631541" y="1759779"/>
                </a:moveTo>
                <a:lnTo>
                  <a:pt x="1359216" y="1534014"/>
                </a:lnTo>
                <a:lnTo>
                  <a:pt x="1363585" y="1521139"/>
                </a:lnTo>
                <a:lnTo>
                  <a:pt x="1636900" y="1747725"/>
                </a:lnTo>
                <a:lnTo>
                  <a:pt x="1631541" y="1759779"/>
                </a:lnTo>
                <a:close/>
              </a:path>
              <a:path w="3818254" h="2978784">
                <a:moveTo>
                  <a:pt x="3020160" y="2976972"/>
                </a:moveTo>
                <a:lnTo>
                  <a:pt x="643497" y="1006649"/>
                </a:lnTo>
                <a:lnTo>
                  <a:pt x="653905" y="998781"/>
                </a:lnTo>
                <a:lnTo>
                  <a:pt x="511683" y="880875"/>
                </a:lnTo>
                <a:lnTo>
                  <a:pt x="516901" y="868703"/>
                </a:lnTo>
                <a:lnTo>
                  <a:pt x="3060064" y="2977059"/>
                </a:lnTo>
                <a:lnTo>
                  <a:pt x="3020160" y="2976972"/>
                </a:lnTo>
                <a:close/>
              </a:path>
              <a:path w="3818254" h="2978784">
                <a:moveTo>
                  <a:pt x="1481530" y="1767390"/>
                </a:moveTo>
                <a:lnTo>
                  <a:pt x="1367018" y="1672456"/>
                </a:lnTo>
                <a:lnTo>
                  <a:pt x="1383262" y="1669426"/>
                </a:lnTo>
                <a:lnTo>
                  <a:pt x="1386803" y="1655865"/>
                </a:lnTo>
                <a:lnTo>
                  <a:pt x="1655473" y="1878600"/>
                </a:lnTo>
                <a:lnTo>
                  <a:pt x="1653002" y="1893048"/>
                </a:lnTo>
                <a:lnTo>
                  <a:pt x="1490989" y="1758734"/>
                </a:lnTo>
                <a:lnTo>
                  <a:pt x="1481530" y="1767390"/>
                </a:lnTo>
                <a:close/>
              </a:path>
              <a:path w="3818254" h="2978784">
                <a:moveTo>
                  <a:pt x="1783631" y="2001343"/>
                </a:moveTo>
                <a:lnTo>
                  <a:pt x="1653002" y="1893048"/>
                </a:lnTo>
                <a:lnTo>
                  <a:pt x="1661835" y="1883874"/>
                </a:lnTo>
                <a:lnTo>
                  <a:pt x="1786082" y="1986878"/>
                </a:lnTo>
                <a:lnTo>
                  <a:pt x="1783631" y="2001343"/>
                </a:lnTo>
                <a:close/>
              </a:path>
              <a:path w="3818254" h="2978784">
                <a:moveTo>
                  <a:pt x="2940353" y="2976796"/>
                </a:moveTo>
                <a:lnTo>
                  <a:pt x="1489225" y="1773769"/>
                </a:lnTo>
                <a:lnTo>
                  <a:pt x="1497330" y="1763992"/>
                </a:lnTo>
                <a:lnTo>
                  <a:pt x="1783631" y="2001343"/>
                </a:lnTo>
                <a:lnTo>
                  <a:pt x="1793857" y="1993324"/>
                </a:lnTo>
                <a:lnTo>
                  <a:pt x="2980256" y="2976884"/>
                </a:lnTo>
                <a:lnTo>
                  <a:pt x="2940353" y="2976796"/>
                </a:lnTo>
                <a:close/>
              </a:path>
              <a:path w="3818254" h="2978784">
                <a:moveTo>
                  <a:pt x="222" y="539342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49"/>
                </a:lnTo>
                <a:lnTo>
                  <a:pt x="222" y="539342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49"/>
                </a:lnTo>
                <a:lnTo>
                  <a:pt x="8327" y="529565"/>
                </a:lnTo>
                <a:lnTo>
                  <a:pt x="280915" y="755548"/>
                </a:lnTo>
                <a:lnTo>
                  <a:pt x="268669" y="761893"/>
                </a:lnTo>
                <a:lnTo>
                  <a:pt x="2940353" y="2976796"/>
                </a:lnTo>
                <a:lnTo>
                  <a:pt x="2900449" y="2976709"/>
                </a:lnTo>
                <a:lnTo>
                  <a:pt x="512646" y="997150"/>
                </a:lnTo>
                <a:lnTo>
                  <a:pt x="505449" y="1007680"/>
                </a:lnTo>
                <a:lnTo>
                  <a:pt x="662817" y="1138143"/>
                </a:lnTo>
                <a:lnTo>
                  <a:pt x="653177" y="1146648"/>
                </a:lnTo>
                <a:lnTo>
                  <a:pt x="782958" y="1254240"/>
                </a:lnTo>
                <a:lnTo>
                  <a:pt x="778932" y="1267399"/>
                </a:lnTo>
                <a:lnTo>
                  <a:pt x="2840594" y="2976577"/>
                </a:lnTo>
                <a:lnTo>
                  <a:pt x="2820642" y="2976533"/>
                </a:lnTo>
                <a:lnTo>
                  <a:pt x="1368572" y="1772725"/>
                </a:lnTo>
                <a:lnTo>
                  <a:pt x="1366122" y="1787190"/>
                </a:lnTo>
                <a:lnTo>
                  <a:pt x="147142" y="776620"/>
                </a:lnTo>
                <a:lnTo>
                  <a:pt x="137481" y="785108"/>
                </a:lnTo>
                <a:lnTo>
                  <a:pt x="820899" y="1351681"/>
                </a:lnTo>
                <a:lnTo>
                  <a:pt x="808754" y="1358110"/>
                </a:lnTo>
                <a:lnTo>
                  <a:pt x="2760787" y="2976402"/>
                </a:lnTo>
                <a:lnTo>
                  <a:pt x="2740835" y="2976358"/>
                </a:lnTo>
                <a:lnTo>
                  <a:pt x="670889" y="1260312"/>
                </a:lnTo>
                <a:lnTo>
                  <a:pt x="666580" y="1273237"/>
                </a:lnTo>
                <a:lnTo>
                  <a:pt x="2720884" y="2976314"/>
                </a:lnTo>
                <a:lnTo>
                  <a:pt x="2700932" y="2976270"/>
                </a:lnTo>
                <a:lnTo>
                  <a:pt x="1395473" y="1894007"/>
                </a:lnTo>
                <a:lnTo>
                  <a:pt x="1380360" y="1897974"/>
                </a:lnTo>
                <a:lnTo>
                  <a:pt x="1376159" y="1894492"/>
                </a:lnTo>
                <a:lnTo>
                  <a:pt x="1367003" y="1903398"/>
                </a:lnTo>
                <a:lnTo>
                  <a:pt x="22726" y="788953"/>
                </a:lnTo>
                <a:lnTo>
                  <a:pt x="22315" y="805109"/>
                </a:lnTo>
                <a:lnTo>
                  <a:pt x="153146" y="913572"/>
                </a:lnTo>
                <a:lnTo>
                  <a:pt x="143776" y="918531"/>
                </a:lnTo>
                <a:lnTo>
                  <a:pt x="138961" y="918309"/>
                </a:lnTo>
                <a:lnTo>
                  <a:pt x="802100" y="1468070"/>
                </a:lnTo>
                <a:lnTo>
                  <a:pt x="796024" y="1479530"/>
                </a:lnTo>
                <a:lnTo>
                  <a:pt x="799262" y="1482215"/>
                </a:lnTo>
                <a:lnTo>
                  <a:pt x="794980" y="1495161"/>
                </a:lnTo>
                <a:lnTo>
                  <a:pt x="2581221" y="2976007"/>
                </a:lnTo>
                <a:lnTo>
                  <a:pt x="2561270" y="2975963"/>
                </a:lnTo>
                <a:lnTo>
                  <a:pt x="48866" y="893108"/>
                </a:lnTo>
                <a:lnTo>
                  <a:pt x="39407" y="901763"/>
                </a:lnTo>
                <a:lnTo>
                  <a:pt x="188619" y="1025464"/>
                </a:lnTo>
                <a:lnTo>
                  <a:pt x="176817" y="1032176"/>
                </a:lnTo>
                <a:lnTo>
                  <a:pt x="165539" y="1039323"/>
                </a:lnTo>
                <a:lnTo>
                  <a:pt x="165276" y="1039106"/>
                </a:lnTo>
                <a:lnTo>
                  <a:pt x="167552" y="1057489"/>
                </a:lnTo>
                <a:lnTo>
                  <a:pt x="302987" y="1169769"/>
                </a:lnTo>
                <a:lnTo>
                  <a:pt x="294882" y="1179546"/>
                </a:lnTo>
                <a:lnTo>
                  <a:pt x="2461511" y="2975744"/>
                </a:lnTo>
                <a:lnTo>
                  <a:pt x="2421607" y="2975657"/>
                </a:lnTo>
                <a:lnTo>
                  <a:pt x="1416139" y="2142094"/>
                </a:lnTo>
                <a:lnTo>
                  <a:pt x="1423908" y="2165032"/>
                </a:lnTo>
                <a:lnTo>
                  <a:pt x="1003989" y="1816907"/>
                </a:lnTo>
                <a:lnTo>
                  <a:pt x="994692" y="1825696"/>
                </a:lnTo>
                <a:lnTo>
                  <a:pt x="201649" y="1168240"/>
                </a:lnTo>
                <a:lnTo>
                  <a:pt x="189484" y="1174652"/>
                </a:lnTo>
                <a:lnTo>
                  <a:pt x="322981" y="1285325"/>
                </a:lnTo>
                <a:lnTo>
                  <a:pt x="316935" y="1296810"/>
                </a:lnTo>
                <a:lnTo>
                  <a:pt x="319016" y="1298534"/>
                </a:lnTo>
                <a:lnTo>
                  <a:pt x="323896" y="1319077"/>
                </a:lnTo>
                <a:lnTo>
                  <a:pt x="976919" y="1860452"/>
                </a:lnTo>
                <a:lnTo>
                  <a:pt x="962755" y="1865206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5"/>
                </a:lnTo>
                <a:lnTo>
                  <a:pt x="621271" y="1618858"/>
                </a:lnTo>
                <a:lnTo>
                  <a:pt x="605000" y="1618107"/>
                </a:lnTo>
                <a:lnTo>
                  <a:pt x="583747" y="1616984"/>
                </a:lnTo>
                <a:lnTo>
                  <a:pt x="571602" y="1623413"/>
                </a:lnTo>
                <a:lnTo>
                  <a:pt x="53186" y="1193631"/>
                </a:lnTo>
                <a:lnTo>
                  <a:pt x="30917" y="1208162"/>
                </a:lnTo>
                <a:lnTo>
                  <a:pt x="57737" y="1230397"/>
                </a:lnTo>
                <a:lnTo>
                  <a:pt x="48460" y="1239203"/>
                </a:lnTo>
                <a:lnTo>
                  <a:pt x="2142283" y="2975043"/>
                </a:lnTo>
                <a:lnTo>
                  <a:pt x="2102379" y="2974955"/>
                </a:lnTo>
                <a:lnTo>
                  <a:pt x="919063" y="1993952"/>
                </a:lnTo>
                <a:lnTo>
                  <a:pt x="918632" y="2010091"/>
                </a:lnTo>
                <a:lnTo>
                  <a:pt x="52762" y="1292260"/>
                </a:lnTo>
                <a:lnTo>
                  <a:pt x="42273" y="1300061"/>
                </a:lnTo>
                <a:lnTo>
                  <a:pt x="53778" y="1326096"/>
                </a:lnTo>
                <a:lnTo>
                  <a:pt x="715304" y="1874520"/>
                </a:lnTo>
                <a:lnTo>
                  <a:pt x="708430" y="1885318"/>
                </a:lnTo>
                <a:lnTo>
                  <a:pt x="1010181" y="2135478"/>
                </a:lnTo>
                <a:lnTo>
                  <a:pt x="997935" y="2141823"/>
                </a:lnTo>
                <a:lnTo>
                  <a:pt x="2002620" y="2974736"/>
                </a:lnTo>
                <a:lnTo>
                  <a:pt x="1942765" y="2974605"/>
                </a:lnTo>
                <a:lnTo>
                  <a:pt x="75314" y="1426433"/>
                </a:lnTo>
                <a:lnTo>
                  <a:pt x="69167" y="1437834"/>
                </a:lnTo>
                <a:lnTo>
                  <a:pt x="614302" y="1889767"/>
                </a:lnTo>
                <a:lnTo>
                  <a:pt x="603793" y="1897552"/>
                </a:lnTo>
                <a:lnTo>
                  <a:pt x="603127" y="1896999"/>
                </a:lnTo>
                <a:lnTo>
                  <a:pt x="595324" y="1907027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69" y="1566080"/>
                </a:lnTo>
                <a:lnTo>
                  <a:pt x="76464" y="1575857"/>
                </a:lnTo>
                <a:lnTo>
                  <a:pt x="76161" y="1575606"/>
                </a:lnTo>
                <a:lnTo>
                  <a:pt x="68722" y="1585936"/>
                </a:lnTo>
                <a:lnTo>
                  <a:pt x="994100" y="2353102"/>
                </a:lnTo>
                <a:lnTo>
                  <a:pt x="981279" y="2358969"/>
                </a:lnTo>
                <a:lnTo>
                  <a:pt x="84913" y="1615855"/>
                </a:lnTo>
                <a:lnTo>
                  <a:pt x="76524" y="1625398"/>
                </a:lnTo>
                <a:lnTo>
                  <a:pt x="79332" y="1627725"/>
                </a:lnTo>
                <a:lnTo>
                  <a:pt x="72700" y="1638724"/>
                </a:lnTo>
                <a:lnTo>
                  <a:pt x="1683392" y="2974035"/>
                </a:lnTo>
                <a:lnTo>
                  <a:pt x="1643489" y="2973947"/>
                </a:lnTo>
                <a:lnTo>
                  <a:pt x="372842" y="1920544"/>
                </a:lnTo>
                <a:lnTo>
                  <a:pt x="369483" y="1934256"/>
                </a:lnTo>
                <a:lnTo>
                  <a:pt x="1623537" y="2973903"/>
                </a:lnTo>
                <a:lnTo>
                  <a:pt x="1543730" y="2973728"/>
                </a:lnTo>
                <a:lnTo>
                  <a:pt x="105148" y="1781102"/>
                </a:lnTo>
                <a:lnTo>
                  <a:pt x="97952" y="1791632"/>
                </a:lnTo>
                <a:lnTo>
                  <a:pt x="398976" y="2041190"/>
                </a:lnTo>
                <a:lnTo>
                  <a:pt x="389537" y="2049862"/>
                </a:lnTo>
                <a:lnTo>
                  <a:pt x="1503827" y="2973640"/>
                </a:lnTo>
                <a:lnTo>
                  <a:pt x="1463923" y="2973553"/>
                </a:lnTo>
                <a:lnTo>
                  <a:pt x="621477" y="2275140"/>
                </a:lnTo>
                <a:lnTo>
                  <a:pt x="619046" y="2289622"/>
                </a:lnTo>
                <a:lnTo>
                  <a:pt x="1443971" y="2973509"/>
                </a:lnTo>
                <a:lnTo>
                  <a:pt x="1384116" y="2973377"/>
                </a:lnTo>
                <a:lnTo>
                  <a:pt x="144981" y="1946099"/>
                </a:lnTo>
                <a:lnTo>
                  <a:pt x="142531" y="1960564"/>
                </a:lnTo>
                <a:lnTo>
                  <a:pt x="1364164" y="2973334"/>
                </a:lnTo>
                <a:lnTo>
                  <a:pt x="1124743" y="2972808"/>
                </a:lnTo>
                <a:lnTo>
                  <a:pt x="315873" y="2302231"/>
                </a:lnTo>
                <a:lnTo>
                  <a:pt x="307162" y="2311506"/>
                </a:lnTo>
                <a:lnTo>
                  <a:pt x="1104791" y="2972764"/>
                </a:lnTo>
                <a:lnTo>
                  <a:pt x="825467" y="2972150"/>
                </a:lnTo>
                <a:lnTo>
                  <a:pt x="66692" y="2343103"/>
                </a:lnTo>
                <a:lnTo>
                  <a:pt x="54466" y="2349465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2345" y="881004"/>
                </a:moveTo>
                <a:lnTo>
                  <a:pt x="276526" y="768406"/>
                </a:lnTo>
                <a:lnTo>
                  <a:pt x="280915" y="755548"/>
                </a:lnTo>
                <a:lnTo>
                  <a:pt x="424590" y="874659"/>
                </a:lnTo>
                <a:lnTo>
                  <a:pt x="412345" y="881004"/>
                </a:lnTo>
                <a:close/>
              </a:path>
              <a:path w="3818254" h="2978784">
                <a:moveTo>
                  <a:pt x="1089704" y="1442555"/>
                </a:moveTo>
                <a:lnTo>
                  <a:pt x="420201" y="887517"/>
                </a:lnTo>
                <a:lnTo>
                  <a:pt x="424590" y="874659"/>
                </a:lnTo>
                <a:lnTo>
                  <a:pt x="1099143" y="1433883"/>
                </a:lnTo>
                <a:lnTo>
                  <a:pt x="1089704" y="1442555"/>
                </a:lnTo>
                <a:close/>
              </a:path>
              <a:path w="3818254" h="2978784">
                <a:moveTo>
                  <a:pt x="1233359" y="1561649"/>
                </a:moveTo>
                <a:lnTo>
                  <a:pt x="1097379" y="1448917"/>
                </a:lnTo>
                <a:lnTo>
                  <a:pt x="1105484" y="1439140"/>
                </a:lnTo>
                <a:lnTo>
                  <a:pt x="1242818" y="1552994"/>
                </a:lnTo>
                <a:lnTo>
                  <a:pt x="1233359" y="1561649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4" y="1568028"/>
                </a:lnTo>
                <a:lnTo>
                  <a:pt x="1249160" y="1558251"/>
                </a:lnTo>
                <a:lnTo>
                  <a:pt x="1373649" y="1661456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8" y="1269676"/>
                </a:lnTo>
                <a:lnTo>
                  <a:pt x="792733" y="1262343"/>
                </a:lnTo>
                <a:lnTo>
                  <a:pt x="794187" y="1263549"/>
                </a:lnTo>
                <a:lnTo>
                  <a:pt x="796173" y="1248699"/>
                </a:lnTo>
                <a:lnTo>
                  <a:pt x="508397" y="1010125"/>
                </a:lnTo>
                <a:lnTo>
                  <a:pt x="518038" y="1001620"/>
                </a:lnTo>
                <a:lnTo>
                  <a:pt x="2900449" y="2976709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6" y="1256668"/>
                </a:moveTo>
                <a:lnTo>
                  <a:pt x="657034" y="1149846"/>
                </a:lnTo>
                <a:lnTo>
                  <a:pt x="667422" y="1141961"/>
                </a:lnTo>
                <a:lnTo>
                  <a:pt x="796173" y="1248699"/>
                </a:lnTo>
                <a:lnTo>
                  <a:pt x="785886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0" y="1364556"/>
                </a:lnTo>
                <a:lnTo>
                  <a:pt x="820899" y="1351681"/>
                </a:lnTo>
                <a:lnTo>
                  <a:pt x="1098920" y="1582168"/>
                </a:lnTo>
                <a:lnTo>
                  <a:pt x="1103289" y="1569294"/>
                </a:lnTo>
                <a:lnTo>
                  <a:pt x="1366122" y="1787190"/>
                </a:lnTo>
                <a:lnTo>
                  <a:pt x="1376348" y="1779171"/>
                </a:lnTo>
                <a:lnTo>
                  <a:pt x="2820642" y="2976533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6"/>
                </a:moveTo>
                <a:lnTo>
                  <a:pt x="142873" y="789578"/>
                </a:lnTo>
                <a:lnTo>
                  <a:pt x="151726" y="780421"/>
                </a:lnTo>
                <a:lnTo>
                  <a:pt x="276740" y="884061"/>
                </a:lnTo>
                <a:lnTo>
                  <a:pt x="267282" y="892716"/>
                </a:lnTo>
                <a:close/>
              </a:path>
              <a:path w="3818254" h="2978784">
                <a:moveTo>
                  <a:pt x="951023" y="1459558"/>
                </a:moveTo>
                <a:lnTo>
                  <a:pt x="274976" y="899096"/>
                </a:lnTo>
                <a:lnTo>
                  <a:pt x="283082" y="889319"/>
                </a:lnTo>
                <a:lnTo>
                  <a:pt x="956826" y="1447872"/>
                </a:lnTo>
                <a:lnTo>
                  <a:pt x="951023" y="1459558"/>
                </a:lnTo>
                <a:close/>
              </a:path>
              <a:path w="3818254" h="2978784">
                <a:moveTo>
                  <a:pt x="1096799" y="1580410"/>
                </a:moveTo>
                <a:lnTo>
                  <a:pt x="964454" y="1470692"/>
                </a:lnTo>
                <a:lnTo>
                  <a:pt x="970620" y="1459308"/>
                </a:lnTo>
                <a:lnTo>
                  <a:pt x="1099250" y="1565945"/>
                </a:lnTo>
                <a:lnTo>
                  <a:pt x="1096799" y="1580410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0" y="1273237"/>
                </a:lnTo>
                <a:lnTo>
                  <a:pt x="678745" y="1266825"/>
                </a:lnTo>
                <a:lnTo>
                  <a:pt x="2740835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2" y="1920408"/>
                </a:lnTo>
                <a:lnTo>
                  <a:pt x="1396617" y="1911452"/>
                </a:lnTo>
                <a:lnTo>
                  <a:pt x="1392518" y="1908054"/>
                </a:lnTo>
                <a:lnTo>
                  <a:pt x="1395473" y="1894007"/>
                </a:lnTo>
                <a:lnTo>
                  <a:pt x="2700932" y="2976270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6" y="913572"/>
                </a:moveTo>
                <a:lnTo>
                  <a:pt x="22315" y="805109"/>
                </a:lnTo>
                <a:lnTo>
                  <a:pt x="30421" y="795332"/>
                </a:lnTo>
                <a:lnTo>
                  <a:pt x="174258" y="914577"/>
                </a:lnTo>
                <a:lnTo>
                  <a:pt x="153146" y="913572"/>
                </a:lnTo>
                <a:close/>
              </a:path>
              <a:path w="3818254" h="2978784">
                <a:moveTo>
                  <a:pt x="268560" y="1025750"/>
                </a:moveTo>
                <a:lnTo>
                  <a:pt x="141001" y="920000"/>
                </a:lnTo>
                <a:lnTo>
                  <a:pt x="143776" y="918531"/>
                </a:lnTo>
                <a:lnTo>
                  <a:pt x="160033" y="919281"/>
                </a:lnTo>
                <a:lnTo>
                  <a:pt x="174258" y="914577"/>
                </a:lnTo>
                <a:lnTo>
                  <a:pt x="311067" y="1027996"/>
                </a:lnTo>
                <a:lnTo>
                  <a:pt x="308636" y="1042478"/>
                </a:lnTo>
                <a:lnTo>
                  <a:pt x="278221" y="1017263"/>
                </a:lnTo>
                <a:lnTo>
                  <a:pt x="268560" y="1025750"/>
                </a:lnTo>
                <a:close/>
              </a:path>
              <a:path w="3818254" h="2978784">
                <a:moveTo>
                  <a:pt x="820069" y="1466470"/>
                </a:moveTo>
                <a:lnTo>
                  <a:pt x="308636" y="1042478"/>
                </a:lnTo>
                <a:lnTo>
                  <a:pt x="317428" y="1033270"/>
                </a:lnTo>
                <a:lnTo>
                  <a:pt x="832390" y="1460188"/>
                </a:lnTo>
                <a:lnTo>
                  <a:pt x="820069" y="1466470"/>
                </a:lnTo>
                <a:close/>
              </a:path>
              <a:path w="3818254" h="2978784">
                <a:moveTo>
                  <a:pt x="948767" y="1589662"/>
                </a:moveTo>
                <a:lnTo>
                  <a:pt x="824221" y="1486410"/>
                </a:lnTo>
                <a:lnTo>
                  <a:pt x="835473" y="1479241"/>
                </a:lnTo>
                <a:lnTo>
                  <a:pt x="835696" y="1479425"/>
                </a:lnTo>
                <a:lnTo>
                  <a:pt x="833339" y="1460975"/>
                </a:lnTo>
                <a:lnTo>
                  <a:pt x="984064" y="1585930"/>
                </a:lnTo>
                <a:lnTo>
                  <a:pt x="962952" y="1584924"/>
                </a:lnTo>
                <a:lnTo>
                  <a:pt x="948767" y="1589662"/>
                </a:lnTo>
                <a:close/>
              </a:path>
              <a:path w="3818254" h="2978784">
                <a:moveTo>
                  <a:pt x="2581221" y="2976007"/>
                </a:moveTo>
                <a:lnTo>
                  <a:pt x="794980" y="1495161"/>
                </a:lnTo>
                <a:lnTo>
                  <a:pt x="808163" y="1489594"/>
                </a:lnTo>
                <a:lnTo>
                  <a:pt x="820567" y="1483380"/>
                </a:lnTo>
                <a:lnTo>
                  <a:pt x="948767" y="1589662"/>
                </a:lnTo>
                <a:lnTo>
                  <a:pt x="969859" y="1590651"/>
                </a:lnTo>
                <a:lnTo>
                  <a:pt x="984064" y="1585930"/>
                </a:lnTo>
                <a:lnTo>
                  <a:pt x="1371547" y="1907165"/>
                </a:lnTo>
                <a:lnTo>
                  <a:pt x="1367622" y="1920408"/>
                </a:lnTo>
                <a:lnTo>
                  <a:pt x="2641077" y="2976139"/>
                </a:lnTo>
                <a:lnTo>
                  <a:pt x="2581221" y="2976007"/>
                </a:lnTo>
                <a:close/>
              </a:path>
              <a:path w="3818254" h="2978784">
                <a:moveTo>
                  <a:pt x="804606" y="1470148"/>
                </a:moveTo>
                <a:lnTo>
                  <a:pt x="272418" y="1028948"/>
                </a:lnTo>
                <a:lnTo>
                  <a:pt x="282805" y="1021063"/>
                </a:lnTo>
                <a:lnTo>
                  <a:pt x="816138" y="1463212"/>
                </a:lnTo>
                <a:lnTo>
                  <a:pt x="804606" y="1470148"/>
                </a:lnTo>
                <a:close/>
              </a:path>
              <a:path w="3818254" h="2978784">
                <a:moveTo>
                  <a:pt x="141001" y="920000"/>
                </a:moveTo>
                <a:lnTo>
                  <a:pt x="138961" y="918309"/>
                </a:lnTo>
                <a:lnTo>
                  <a:pt x="143776" y="918531"/>
                </a:lnTo>
                <a:lnTo>
                  <a:pt x="141001" y="920000"/>
                </a:lnTo>
                <a:close/>
              </a:path>
              <a:path w="3818254" h="2978784">
                <a:moveTo>
                  <a:pt x="192971" y="1029072"/>
                </a:moveTo>
                <a:lnTo>
                  <a:pt x="47102" y="908142"/>
                </a:lnTo>
                <a:lnTo>
                  <a:pt x="55208" y="898365"/>
                </a:lnTo>
                <a:lnTo>
                  <a:pt x="206214" y="1023554"/>
                </a:lnTo>
                <a:lnTo>
                  <a:pt x="192971" y="1029072"/>
                </a:lnTo>
                <a:close/>
              </a:path>
              <a:path w="3818254" h="2978784">
                <a:moveTo>
                  <a:pt x="1397782" y="2027895"/>
                </a:moveTo>
                <a:lnTo>
                  <a:pt x="205076" y="1039108"/>
                </a:lnTo>
                <a:lnTo>
                  <a:pt x="209984" y="1026679"/>
                </a:lnTo>
                <a:lnTo>
                  <a:pt x="1407240" y="2019239"/>
                </a:lnTo>
                <a:lnTo>
                  <a:pt x="1397782" y="2027895"/>
                </a:lnTo>
                <a:close/>
              </a:path>
              <a:path w="3818254" h="2978784">
                <a:moveTo>
                  <a:pt x="2461511" y="2975744"/>
                </a:moveTo>
                <a:lnTo>
                  <a:pt x="431125" y="1292496"/>
                </a:lnTo>
                <a:lnTo>
                  <a:pt x="440018" y="1283371"/>
                </a:lnTo>
                <a:lnTo>
                  <a:pt x="697701" y="1496998"/>
                </a:lnTo>
                <a:lnTo>
                  <a:pt x="709846" y="1490570"/>
                </a:lnTo>
                <a:lnTo>
                  <a:pt x="184801" y="1055292"/>
                </a:lnTo>
                <a:lnTo>
                  <a:pt x="196393" y="1048405"/>
                </a:lnTo>
                <a:lnTo>
                  <a:pt x="849873" y="1590159"/>
                </a:lnTo>
                <a:lnTo>
                  <a:pt x="854262" y="1577301"/>
                </a:lnTo>
                <a:lnTo>
                  <a:pt x="1405476" y="2034274"/>
                </a:lnTo>
                <a:lnTo>
                  <a:pt x="1413582" y="2024497"/>
                </a:lnTo>
                <a:lnTo>
                  <a:pt x="2561270" y="2975963"/>
                </a:lnTo>
                <a:lnTo>
                  <a:pt x="2461511" y="2975744"/>
                </a:lnTo>
                <a:close/>
              </a:path>
              <a:path w="3818254" h="2978784">
                <a:moveTo>
                  <a:pt x="842097" y="1583713"/>
                </a:moveTo>
                <a:lnTo>
                  <a:pt x="199152" y="1050693"/>
                </a:lnTo>
                <a:lnTo>
                  <a:pt x="207078" y="1040767"/>
                </a:lnTo>
                <a:lnTo>
                  <a:pt x="854262" y="1577301"/>
                </a:lnTo>
                <a:lnTo>
                  <a:pt x="842097" y="1583713"/>
                </a:lnTo>
                <a:close/>
              </a:path>
              <a:path w="3818254" h="2978784">
                <a:moveTo>
                  <a:pt x="302664" y="1169501"/>
                </a:moveTo>
                <a:lnTo>
                  <a:pt x="167552" y="1057489"/>
                </a:lnTo>
                <a:lnTo>
                  <a:pt x="176586" y="1048482"/>
                </a:lnTo>
                <a:lnTo>
                  <a:pt x="311436" y="1160276"/>
                </a:lnTo>
                <a:lnTo>
                  <a:pt x="302664" y="1169501"/>
                </a:lnTo>
                <a:close/>
              </a:path>
              <a:path w="3818254" h="2978784">
                <a:moveTo>
                  <a:pt x="687967" y="1488928"/>
                </a:moveTo>
                <a:lnTo>
                  <a:pt x="311813" y="1177086"/>
                </a:lnTo>
                <a:lnTo>
                  <a:pt x="317394" y="1165216"/>
                </a:lnTo>
                <a:lnTo>
                  <a:pt x="694113" y="1477527"/>
                </a:lnTo>
                <a:lnTo>
                  <a:pt x="687967" y="1488928"/>
                </a:lnTo>
                <a:close/>
              </a:path>
              <a:path w="3818254" h="2978784">
                <a:moveTo>
                  <a:pt x="425753" y="1288042"/>
                </a:moveTo>
                <a:lnTo>
                  <a:pt x="300092" y="1183866"/>
                </a:lnTo>
                <a:lnTo>
                  <a:pt x="313449" y="1178442"/>
                </a:lnTo>
                <a:lnTo>
                  <a:pt x="435414" y="1279554"/>
                </a:lnTo>
                <a:lnTo>
                  <a:pt x="425753" y="1288042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5" y="1865206"/>
                </a:lnTo>
                <a:lnTo>
                  <a:pt x="983847" y="1866195"/>
                </a:lnTo>
                <a:lnTo>
                  <a:pt x="998051" y="1861474"/>
                </a:lnTo>
                <a:lnTo>
                  <a:pt x="840319" y="1730710"/>
                </a:lnTo>
                <a:lnTo>
                  <a:pt x="856241" y="1727412"/>
                </a:lnTo>
                <a:lnTo>
                  <a:pt x="859863" y="1713918"/>
                </a:lnTo>
                <a:lnTo>
                  <a:pt x="1001034" y="1830953"/>
                </a:lnTo>
                <a:lnTo>
                  <a:pt x="1009139" y="1821176"/>
                </a:lnTo>
                <a:lnTo>
                  <a:pt x="1423908" y="2165032"/>
                </a:lnTo>
                <a:lnTo>
                  <a:pt x="1448494" y="2168917"/>
                </a:lnTo>
                <a:lnTo>
                  <a:pt x="2421607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19" y="1860452"/>
                </a:moveTo>
                <a:lnTo>
                  <a:pt x="323896" y="1319077"/>
                </a:lnTo>
                <a:lnTo>
                  <a:pt x="333927" y="1294399"/>
                </a:lnTo>
                <a:lnTo>
                  <a:pt x="197260" y="1181098"/>
                </a:lnTo>
                <a:lnTo>
                  <a:pt x="201649" y="1168240"/>
                </a:lnTo>
                <a:lnTo>
                  <a:pt x="850613" y="1706250"/>
                </a:lnTo>
                <a:lnTo>
                  <a:pt x="838872" y="1713013"/>
                </a:lnTo>
                <a:lnTo>
                  <a:pt x="831413" y="1723326"/>
                </a:lnTo>
                <a:lnTo>
                  <a:pt x="998051" y="1861474"/>
                </a:lnTo>
                <a:lnTo>
                  <a:pt x="976919" y="1860452"/>
                </a:lnTo>
                <a:close/>
              </a:path>
              <a:path w="3818254" h="2978784">
                <a:moveTo>
                  <a:pt x="621271" y="1618858"/>
                </a:moveTo>
                <a:lnTo>
                  <a:pt x="624052" y="1617405"/>
                </a:lnTo>
                <a:lnTo>
                  <a:pt x="626071" y="1619079"/>
                </a:lnTo>
                <a:lnTo>
                  <a:pt x="621271" y="1618858"/>
                </a:lnTo>
                <a:close/>
              </a:path>
              <a:path w="3818254" h="2978784">
                <a:moveTo>
                  <a:pt x="697047" y="1760404"/>
                </a:moveTo>
                <a:lnTo>
                  <a:pt x="30917" y="1208162"/>
                </a:lnTo>
                <a:lnTo>
                  <a:pt x="51988" y="1209134"/>
                </a:lnTo>
                <a:lnTo>
                  <a:pt x="64173" y="1202739"/>
                </a:lnTo>
                <a:lnTo>
                  <a:pt x="582548" y="1632487"/>
                </a:lnTo>
                <a:lnTo>
                  <a:pt x="611846" y="1623783"/>
                </a:lnTo>
                <a:lnTo>
                  <a:pt x="621271" y="1618858"/>
                </a:lnTo>
                <a:lnTo>
                  <a:pt x="626071" y="1619079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6" y="1751782"/>
                </a:lnTo>
                <a:lnTo>
                  <a:pt x="697047" y="1760404"/>
                </a:lnTo>
                <a:close/>
              </a:path>
              <a:path w="3818254" h="2978784">
                <a:moveTo>
                  <a:pt x="840722" y="1879515"/>
                </a:moveTo>
                <a:lnTo>
                  <a:pt x="700864" y="1763568"/>
                </a:lnTo>
                <a:lnTo>
                  <a:pt x="713009" y="1757140"/>
                </a:lnTo>
                <a:lnTo>
                  <a:pt x="850221" y="1870893"/>
                </a:lnTo>
                <a:lnTo>
                  <a:pt x="840722" y="1879515"/>
                </a:lnTo>
                <a:close/>
              </a:path>
              <a:path w="3818254" h="2978784">
                <a:moveTo>
                  <a:pt x="981772" y="1996449"/>
                </a:moveTo>
                <a:lnTo>
                  <a:pt x="844539" y="1882679"/>
                </a:lnTo>
                <a:lnTo>
                  <a:pt x="856684" y="1876251"/>
                </a:lnTo>
                <a:lnTo>
                  <a:pt x="994483" y="1990490"/>
                </a:lnTo>
                <a:lnTo>
                  <a:pt x="981772" y="1996449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1" y="2011651"/>
                </a:lnTo>
                <a:lnTo>
                  <a:pt x="993002" y="2005759"/>
                </a:lnTo>
                <a:lnTo>
                  <a:pt x="993506" y="2006177"/>
                </a:lnTo>
                <a:lnTo>
                  <a:pt x="998825" y="1994090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0" y="2008186"/>
                </a:moveTo>
                <a:lnTo>
                  <a:pt x="54782" y="1244444"/>
                </a:lnTo>
                <a:lnTo>
                  <a:pt x="62887" y="1234667"/>
                </a:lnTo>
                <a:lnTo>
                  <a:pt x="981288" y="1996048"/>
                </a:lnTo>
                <a:lnTo>
                  <a:pt x="976030" y="2008186"/>
                </a:lnTo>
                <a:close/>
              </a:path>
              <a:path w="3818254" h="2978784">
                <a:moveTo>
                  <a:pt x="2062476" y="2974868"/>
                </a:moveTo>
                <a:lnTo>
                  <a:pt x="612128" y="1772487"/>
                </a:lnTo>
                <a:lnTo>
                  <a:pt x="617770" y="1760668"/>
                </a:lnTo>
                <a:lnTo>
                  <a:pt x="918632" y="2010091"/>
                </a:lnTo>
                <a:lnTo>
                  <a:pt x="926738" y="2000314"/>
                </a:lnTo>
                <a:lnTo>
                  <a:pt x="2102379" y="2974955"/>
                </a:lnTo>
                <a:lnTo>
                  <a:pt x="2062476" y="2974868"/>
                </a:lnTo>
                <a:close/>
              </a:path>
              <a:path w="3818254" h="2978784">
                <a:moveTo>
                  <a:pt x="2002620" y="2974736"/>
                </a:moveTo>
                <a:lnTo>
                  <a:pt x="1120668" y="2243572"/>
                </a:lnTo>
                <a:lnTo>
                  <a:pt x="1126652" y="2232036"/>
                </a:lnTo>
                <a:lnTo>
                  <a:pt x="708430" y="1885318"/>
                </a:lnTo>
                <a:lnTo>
                  <a:pt x="718838" y="1877450"/>
                </a:lnTo>
                <a:lnTo>
                  <a:pt x="66744" y="1336845"/>
                </a:lnTo>
                <a:lnTo>
                  <a:pt x="68690" y="1321961"/>
                </a:lnTo>
                <a:lnTo>
                  <a:pt x="67222" y="1304248"/>
                </a:lnTo>
                <a:lnTo>
                  <a:pt x="586950" y="1735118"/>
                </a:lnTo>
                <a:lnTo>
                  <a:pt x="577653" y="1743907"/>
                </a:lnTo>
                <a:lnTo>
                  <a:pt x="2062476" y="2974868"/>
                </a:lnTo>
                <a:lnTo>
                  <a:pt x="2002620" y="2974736"/>
                </a:lnTo>
                <a:close/>
              </a:path>
              <a:path w="3818254" h="2978784">
                <a:moveTo>
                  <a:pt x="605665" y="1767130"/>
                </a:moveTo>
                <a:lnTo>
                  <a:pt x="583995" y="1749164"/>
                </a:lnTo>
                <a:lnTo>
                  <a:pt x="592100" y="1739387"/>
                </a:lnTo>
                <a:lnTo>
                  <a:pt x="616518" y="1759630"/>
                </a:lnTo>
                <a:lnTo>
                  <a:pt x="605665" y="1767130"/>
                </a:lnTo>
                <a:close/>
              </a:path>
              <a:path w="3818254" h="2978784">
                <a:moveTo>
                  <a:pt x="1107177" y="2232387"/>
                </a:moveTo>
                <a:lnTo>
                  <a:pt x="1003065" y="2146076"/>
                </a:lnTo>
                <a:lnTo>
                  <a:pt x="1013897" y="2138559"/>
                </a:lnTo>
                <a:lnTo>
                  <a:pt x="1113222" y="2220902"/>
                </a:lnTo>
                <a:lnTo>
                  <a:pt x="1107177" y="2232387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4" y="1915550"/>
                </a:lnTo>
                <a:lnTo>
                  <a:pt x="612256" y="1904567"/>
                </a:lnTo>
                <a:lnTo>
                  <a:pt x="609751" y="1902491"/>
                </a:lnTo>
                <a:lnTo>
                  <a:pt x="615675" y="1890905"/>
                </a:lnTo>
                <a:lnTo>
                  <a:pt x="82941" y="1449253"/>
                </a:lnTo>
                <a:lnTo>
                  <a:pt x="88744" y="1437567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3" y="2242338"/>
                </a:moveTo>
                <a:lnTo>
                  <a:pt x="86986" y="1584581"/>
                </a:lnTo>
                <a:lnTo>
                  <a:pt x="89841" y="1570450"/>
                </a:lnTo>
                <a:lnTo>
                  <a:pt x="880803" y="2226182"/>
                </a:lnTo>
                <a:lnTo>
                  <a:pt x="880393" y="2242338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7" y="2383530"/>
                </a:lnTo>
                <a:lnTo>
                  <a:pt x="1003273" y="2377202"/>
                </a:lnTo>
                <a:lnTo>
                  <a:pt x="1007474" y="2380685"/>
                </a:lnTo>
                <a:lnTo>
                  <a:pt x="1006922" y="2347234"/>
                </a:lnTo>
                <a:lnTo>
                  <a:pt x="880393" y="2242338"/>
                </a:lnTo>
                <a:lnTo>
                  <a:pt x="888498" y="2232561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0" y="1802593"/>
                </a:moveTo>
                <a:lnTo>
                  <a:pt x="74660" y="1590858"/>
                </a:lnTo>
                <a:lnTo>
                  <a:pt x="85310" y="1583191"/>
                </a:lnTo>
                <a:lnTo>
                  <a:pt x="342225" y="1796181"/>
                </a:lnTo>
                <a:lnTo>
                  <a:pt x="330060" y="1802593"/>
                </a:lnTo>
                <a:close/>
              </a:path>
              <a:path w="3818254" h="2978784">
                <a:moveTo>
                  <a:pt x="605718" y="2031121"/>
                </a:moveTo>
                <a:lnTo>
                  <a:pt x="337836" y="1809039"/>
                </a:lnTo>
                <a:lnTo>
                  <a:pt x="342225" y="1796181"/>
                </a:lnTo>
                <a:lnTo>
                  <a:pt x="614450" y="2021863"/>
                </a:lnTo>
                <a:lnTo>
                  <a:pt x="605718" y="2031121"/>
                </a:lnTo>
                <a:close/>
              </a:path>
              <a:path w="3818254" h="2978784">
                <a:moveTo>
                  <a:pt x="994100" y="2353102"/>
                </a:moveTo>
                <a:lnTo>
                  <a:pt x="608020" y="2033030"/>
                </a:lnTo>
                <a:lnTo>
                  <a:pt x="618428" y="2025162"/>
                </a:lnTo>
                <a:lnTo>
                  <a:pt x="1006922" y="2347234"/>
                </a:lnTo>
                <a:lnTo>
                  <a:pt x="994100" y="2353102"/>
                </a:lnTo>
                <a:close/>
              </a:path>
              <a:path w="3818254" h="2978784">
                <a:moveTo>
                  <a:pt x="1683392" y="2974035"/>
                </a:moveTo>
                <a:lnTo>
                  <a:pt x="72700" y="1638724"/>
                </a:lnTo>
                <a:lnTo>
                  <a:pt x="88925" y="1635678"/>
                </a:lnTo>
                <a:lnTo>
                  <a:pt x="92486" y="1622134"/>
                </a:lnTo>
                <a:lnTo>
                  <a:pt x="729292" y="2150064"/>
                </a:lnTo>
                <a:lnTo>
                  <a:pt x="722438" y="2160879"/>
                </a:lnTo>
                <a:lnTo>
                  <a:pt x="1703344" y="2974079"/>
                </a:lnTo>
                <a:lnTo>
                  <a:pt x="1683392" y="2974035"/>
                </a:lnTo>
                <a:close/>
              </a:path>
              <a:path w="3818254" h="2978784">
                <a:moveTo>
                  <a:pt x="981333" y="2375510"/>
                </a:moveTo>
                <a:lnTo>
                  <a:pt x="722438" y="2160879"/>
                </a:lnTo>
                <a:lnTo>
                  <a:pt x="732826" y="2152994"/>
                </a:lnTo>
                <a:lnTo>
                  <a:pt x="983965" y="2361196"/>
                </a:lnTo>
                <a:lnTo>
                  <a:pt x="981333" y="2375510"/>
                </a:lnTo>
                <a:close/>
              </a:path>
              <a:path w="3818254" h="2978784">
                <a:moveTo>
                  <a:pt x="1623537" y="2973903"/>
                </a:moveTo>
                <a:lnTo>
                  <a:pt x="375198" y="1938994"/>
                </a:lnTo>
                <a:lnTo>
                  <a:pt x="385546" y="1931076"/>
                </a:lnTo>
                <a:lnTo>
                  <a:pt x="1643489" y="2973947"/>
                </a:lnTo>
                <a:lnTo>
                  <a:pt x="1623537" y="2973903"/>
                </a:lnTo>
                <a:close/>
              </a:path>
              <a:path w="3818254" h="2978784">
                <a:moveTo>
                  <a:pt x="244455" y="1913088"/>
                </a:moveTo>
                <a:lnTo>
                  <a:pt x="100900" y="1794077"/>
                </a:lnTo>
                <a:lnTo>
                  <a:pt x="111288" y="1786192"/>
                </a:lnTo>
                <a:lnTo>
                  <a:pt x="250258" y="1901402"/>
                </a:lnTo>
                <a:lnTo>
                  <a:pt x="244455" y="1913088"/>
                </a:lnTo>
                <a:close/>
              </a:path>
              <a:path w="3818254" h="2978784">
                <a:moveTo>
                  <a:pt x="1503827" y="2973640"/>
                </a:moveTo>
                <a:lnTo>
                  <a:pt x="397292" y="2056291"/>
                </a:lnTo>
                <a:lnTo>
                  <a:pt x="402934" y="2044472"/>
                </a:lnTo>
                <a:lnTo>
                  <a:pt x="260026" y="1925997"/>
                </a:lnTo>
                <a:lnTo>
                  <a:pt x="266011" y="1914462"/>
                </a:lnTo>
                <a:lnTo>
                  <a:pt x="1543730" y="2973728"/>
                </a:lnTo>
                <a:lnTo>
                  <a:pt x="1503827" y="2973640"/>
                </a:lnTo>
                <a:close/>
              </a:path>
              <a:path w="3818254" h="2978784">
                <a:moveTo>
                  <a:pt x="735881" y="2386481"/>
                </a:moveTo>
                <a:lnTo>
                  <a:pt x="619046" y="2289622"/>
                </a:lnTo>
                <a:lnTo>
                  <a:pt x="629252" y="2281586"/>
                </a:lnTo>
                <a:lnTo>
                  <a:pt x="739139" y="2372686"/>
                </a:lnTo>
                <a:lnTo>
                  <a:pt x="735881" y="2386481"/>
                </a:lnTo>
                <a:close/>
              </a:path>
              <a:path w="3818254" h="2978784">
                <a:moveTo>
                  <a:pt x="881314" y="2507049"/>
                </a:moveTo>
                <a:lnTo>
                  <a:pt x="748584" y="2397013"/>
                </a:lnTo>
                <a:lnTo>
                  <a:pt x="759618" y="2389664"/>
                </a:lnTo>
                <a:lnTo>
                  <a:pt x="881724" y="2490893"/>
                </a:lnTo>
                <a:lnTo>
                  <a:pt x="881314" y="2507049"/>
                </a:lnTo>
                <a:close/>
              </a:path>
              <a:path w="3818254" h="2978784">
                <a:moveTo>
                  <a:pt x="1443971" y="2973509"/>
                </a:moveTo>
                <a:lnTo>
                  <a:pt x="881314" y="2507049"/>
                </a:lnTo>
                <a:lnTo>
                  <a:pt x="889419" y="2497272"/>
                </a:lnTo>
                <a:lnTo>
                  <a:pt x="1463923" y="2973553"/>
                </a:lnTo>
                <a:lnTo>
                  <a:pt x="1443971" y="2973509"/>
                </a:lnTo>
                <a:close/>
              </a:path>
              <a:path w="3818254" h="2978784">
                <a:moveTo>
                  <a:pt x="1364164" y="2973334"/>
                </a:moveTo>
                <a:lnTo>
                  <a:pt x="142531" y="1960564"/>
                </a:lnTo>
                <a:lnTo>
                  <a:pt x="152050" y="1951959"/>
                </a:lnTo>
                <a:lnTo>
                  <a:pt x="1384116" y="2973377"/>
                </a:lnTo>
                <a:lnTo>
                  <a:pt x="1364164" y="2973334"/>
                </a:lnTo>
                <a:close/>
              </a:path>
              <a:path w="3818254" h="2978784">
                <a:moveTo>
                  <a:pt x="437771" y="2419784"/>
                </a:moveTo>
                <a:lnTo>
                  <a:pt x="310999" y="2314687"/>
                </a:lnTo>
                <a:lnTo>
                  <a:pt x="319852" y="2305529"/>
                </a:lnTo>
                <a:lnTo>
                  <a:pt x="446482" y="2410509"/>
                </a:lnTo>
                <a:lnTo>
                  <a:pt x="437771" y="2419784"/>
                </a:lnTo>
                <a:close/>
              </a:path>
              <a:path w="3818254" h="2978784">
                <a:moveTo>
                  <a:pt x="1104791" y="2972764"/>
                </a:moveTo>
                <a:lnTo>
                  <a:pt x="441608" y="2422965"/>
                </a:lnTo>
                <a:lnTo>
                  <a:pt x="450461" y="2413808"/>
                </a:lnTo>
                <a:lnTo>
                  <a:pt x="1124743" y="2972808"/>
                </a:lnTo>
                <a:lnTo>
                  <a:pt x="1104791" y="2972764"/>
                </a:lnTo>
                <a:close/>
              </a:path>
              <a:path w="3818254" h="2978784">
                <a:moveTo>
                  <a:pt x="190912" y="2462582"/>
                </a:moveTo>
                <a:lnTo>
                  <a:pt x="60969" y="2354856"/>
                </a:lnTo>
                <a:lnTo>
                  <a:pt x="70408" y="2346184"/>
                </a:lnTo>
                <a:lnTo>
                  <a:pt x="191322" y="2446426"/>
                </a:lnTo>
                <a:lnTo>
                  <a:pt x="190912" y="2462582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2" y="2462582"/>
                </a:lnTo>
                <a:lnTo>
                  <a:pt x="199017" y="2452805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2EA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8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62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62997" y="5288491"/>
            <a:ext cx="3919854" cy="24666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100"/>
              </a:spcBef>
            </a:pPr>
            <a:r>
              <a:rPr sz="2800" spc="245" dirty="0">
                <a:solidFill>
                  <a:srgbClr val="FFFFFF"/>
                </a:solidFill>
                <a:latin typeface="Futura Bk BT"/>
                <a:cs typeface="Calibri"/>
              </a:rPr>
              <a:t>researches</a:t>
            </a:r>
            <a:r>
              <a:rPr sz="2800" spc="160" dirty="0">
                <a:solidFill>
                  <a:srgbClr val="FFFFFF"/>
                </a:solidFill>
                <a:latin typeface="Futura Bk BT"/>
                <a:cs typeface="Calibri"/>
              </a:rPr>
              <a:t> </a:t>
            </a:r>
            <a:r>
              <a:rPr sz="2800" spc="215" dirty="0">
                <a:solidFill>
                  <a:srgbClr val="FFFFFF"/>
                </a:solidFill>
                <a:latin typeface="Futura Bk BT"/>
                <a:cs typeface="Calibri"/>
              </a:rPr>
              <a:t>investment  </a:t>
            </a:r>
            <a:r>
              <a:rPr sz="2800" spc="204" dirty="0">
                <a:solidFill>
                  <a:srgbClr val="FFFFFF"/>
                </a:solidFill>
                <a:latin typeface="Futura Bk BT"/>
                <a:cs typeface="Calibri"/>
              </a:rPr>
              <a:t>opportunities  </a:t>
            </a:r>
            <a:r>
              <a:rPr sz="2800" spc="220" dirty="0">
                <a:solidFill>
                  <a:srgbClr val="FFFFFF"/>
                </a:solidFill>
                <a:latin typeface="Futura Bk BT"/>
                <a:cs typeface="Calibri"/>
              </a:rPr>
              <a:t>independently </a:t>
            </a:r>
            <a:r>
              <a:rPr sz="2800" spc="204" dirty="0">
                <a:solidFill>
                  <a:srgbClr val="FFFFFF"/>
                </a:solidFill>
                <a:latin typeface="Futura Bk BT"/>
                <a:cs typeface="Calibri"/>
              </a:rPr>
              <a:t>before  </a:t>
            </a:r>
            <a:r>
              <a:rPr sz="2800" spc="165" dirty="0">
                <a:solidFill>
                  <a:srgbClr val="FFFFFF"/>
                </a:solidFill>
                <a:latin typeface="Futura Bk BT"/>
                <a:cs typeface="Calibri"/>
              </a:rPr>
              <a:t>investing.</a:t>
            </a:r>
            <a:endParaRPr sz="2800" dirty="0">
              <a:latin typeface="Futura Bk BT"/>
              <a:cs typeface="Calibr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62997" y="3228104"/>
            <a:ext cx="3603279" cy="1897121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0" y="0"/>
            <a:ext cx="7461704" cy="85711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32340" y="573145"/>
            <a:ext cx="5601949" cy="94306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89" y="2217973"/>
                </a:lnTo>
                <a:lnTo>
                  <a:pt x="2896228" y="2214359"/>
                </a:lnTo>
                <a:lnTo>
                  <a:pt x="2940337" y="2217932"/>
                </a:lnTo>
                <a:lnTo>
                  <a:pt x="2998585" y="2266221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3"/>
                </a:moveTo>
                <a:lnTo>
                  <a:pt x="2849765" y="2208832"/>
                </a:lnTo>
                <a:lnTo>
                  <a:pt x="2869946" y="2209067"/>
                </a:lnTo>
                <a:lnTo>
                  <a:pt x="3062924" y="2369050"/>
                </a:lnTo>
                <a:lnTo>
                  <a:pt x="3089728" y="2374775"/>
                </a:lnTo>
                <a:lnTo>
                  <a:pt x="3186625" y="2422112"/>
                </a:lnTo>
                <a:lnTo>
                  <a:pt x="3298588" y="2514932"/>
                </a:lnTo>
                <a:lnTo>
                  <a:pt x="3305623" y="2537262"/>
                </a:lnTo>
                <a:lnTo>
                  <a:pt x="3475502" y="2678096"/>
                </a:lnTo>
                <a:lnTo>
                  <a:pt x="3491493" y="2707850"/>
                </a:lnTo>
                <a:lnTo>
                  <a:pt x="3509481" y="2739259"/>
                </a:lnTo>
                <a:lnTo>
                  <a:pt x="3528427" y="2771463"/>
                </a:lnTo>
                <a:close/>
              </a:path>
              <a:path w="3818254" h="2978784">
                <a:moveTo>
                  <a:pt x="3475502" y="2678096"/>
                </a:moveTo>
                <a:lnTo>
                  <a:pt x="3362500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6"/>
                </a:lnTo>
                <a:close/>
              </a:path>
              <a:path w="3818254" h="2978784">
                <a:moveTo>
                  <a:pt x="3778327" y="2978637"/>
                </a:moveTo>
                <a:lnTo>
                  <a:pt x="3697175" y="2911360"/>
                </a:lnTo>
                <a:lnTo>
                  <a:pt x="3718758" y="2912756"/>
                </a:lnTo>
                <a:lnTo>
                  <a:pt x="3745388" y="2934833"/>
                </a:lnTo>
                <a:lnTo>
                  <a:pt x="3766744" y="2936041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7"/>
                </a:lnTo>
                <a:close/>
              </a:path>
              <a:path w="3818254" h="2978784">
                <a:moveTo>
                  <a:pt x="1886889" y="1707522"/>
                </a:moveTo>
                <a:lnTo>
                  <a:pt x="1024836" y="992855"/>
                </a:lnTo>
                <a:lnTo>
                  <a:pt x="1045907" y="993827"/>
                </a:lnTo>
                <a:lnTo>
                  <a:pt x="1060112" y="989106"/>
                </a:lnTo>
                <a:lnTo>
                  <a:pt x="480686" y="508745"/>
                </a:lnTo>
                <a:lnTo>
                  <a:pt x="480688" y="492250"/>
                </a:lnTo>
                <a:lnTo>
                  <a:pt x="899337" y="839323"/>
                </a:lnTo>
                <a:lnTo>
                  <a:pt x="903727" y="826465"/>
                </a:lnTo>
                <a:lnTo>
                  <a:pt x="1454941" y="1283437"/>
                </a:lnTo>
                <a:lnTo>
                  <a:pt x="1463046" y="1273660"/>
                </a:lnTo>
                <a:lnTo>
                  <a:pt x="2024924" y="1739473"/>
                </a:lnTo>
                <a:lnTo>
                  <a:pt x="2034975" y="1714812"/>
                </a:lnTo>
                <a:lnTo>
                  <a:pt x="1740030" y="1470294"/>
                </a:lnTo>
                <a:lnTo>
                  <a:pt x="1746884" y="1459479"/>
                </a:lnTo>
                <a:lnTo>
                  <a:pt x="1469178" y="1229254"/>
                </a:lnTo>
                <a:lnTo>
                  <a:pt x="1510401" y="1246931"/>
                </a:lnTo>
                <a:lnTo>
                  <a:pt x="1609714" y="1329265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1"/>
                </a:lnTo>
                <a:lnTo>
                  <a:pt x="2473813" y="1963144"/>
                </a:lnTo>
                <a:lnTo>
                  <a:pt x="2497017" y="1965884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3"/>
                </a:lnTo>
                <a:lnTo>
                  <a:pt x="2729950" y="2093005"/>
                </a:lnTo>
                <a:lnTo>
                  <a:pt x="2807509" y="2157304"/>
                </a:lnTo>
                <a:lnTo>
                  <a:pt x="2838333" y="2199355"/>
                </a:lnTo>
                <a:lnTo>
                  <a:pt x="3778327" y="2978637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89" y="1707522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2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5"/>
                </a:moveTo>
                <a:lnTo>
                  <a:pt x="1899890" y="1536836"/>
                </a:lnTo>
                <a:lnTo>
                  <a:pt x="1912681" y="1530943"/>
                </a:lnTo>
                <a:lnTo>
                  <a:pt x="1908514" y="1543985"/>
                </a:lnTo>
                <a:close/>
              </a:path>
              <a:path w="3818254" h="2978784">
                <a:moveTo>
                  <a:pt x="6423" y="286133"/>
                </a:moveTo>
                <a:lnTo>
                  <a:pt x="6314" y="0"/>
                </a:lnTo>
                <a:lnTo>
                  <a:pt x="290739" y="235796"/>
                </a:lnTo>
                <a:lnTo>
                  <a:pt x="338189" y="258637"/>
                </a:lnTo>
                <a:lnTo>
                  <a:pt x="367835" y="299711"/>
                </a:lnTo>
                <a:lnTo>
                  <a:pt x="392338" y="336521"/>
                </a:lnTo>
                <a:lnTo>
                  <a:pt x="491112" y="418408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1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6"/>
                </a:lnTo>
                <a:lnTo>
                  <a:pt x="464494" y="478824"/>
                </a:lnTo>
                <a:lnTo>
                  <a:pt x="448229" y="481837"/>
                </a:lnTo>
                <a:lnTo>
                  <a:pt x="452132" y="485073"/>
                </a:lnTo>
                <a:lnTo>
                  <a:pt x="447626" y="497834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2" y="276445"/>
                </a:lnTo>
                <a:lnTo>
                  <a:pt x="1597492" y="1484100"/>
                </a:lnTo>
                <a:lnTo>
                  <a:pt x="1586347" y="1491357"/>
                </a:lnTo>
                <a:lnTo>
                  <a:pt x="251087" y="384388"/>
                </a:lnTo>
                <a:lnTo>
                  <a:pt x="246778" y="397313"/>
                </a:lnTo>
                <a:lnTo>
                  <a:pt x="138991" y="307954"/>
                </a:lnTo>
                <a:lnTo>
                  <a:pt x="129331" y="316442"/>
                </a:lnTo>
                <a:lnTo>
                  <a:pt x="761451" y="840488"/>
                </a:lnTo>
                <a:lnTo>
                  <a:pt x="750578" y="847971"/>
                </a:lnTo>
                <a:lnTo>
                  <a:pt x="624655" y="743577"/>
                </a:lnTo>
                <a:lnTo>
                  <a:pt x="613510" y="750834"/>
                </a:lnTo>
                <a:lnTo>
                  <a:pt x="61054" y="292832"/>
                </a:lnTo>
                <a:lnTo>
                  <a:pt x="58624" y="307314"/>
                </a:lnTo>
                <a:lnTo>
                  <a:pt x="1896071" y="1830612"/>
                </a:lnTo>
                <a:lnTo>
                  <a:pt x="1886593" y="1839250"/>
                </a:lnTo>
                <a:lnTo>
                  <a:pt x="9722" y="283270"/>
                </a:lnTo>
                <a:lnTo>
                  <a:pt x="6423" y="286133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6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2"/>
                </a:moveTo>
                <a:lnTo>
                  <a:pt x="544169" y="478891"/>
                </a:lnTo>
                <a:lnTo>
                  <a:pt x="563327" y="478277"/>
                </a:lnTo>
                <a:lnTo>
                  <a:pt x="560130" y="492122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4"/>
                </a:lnTo>
                <a:lnTo>
                  <a:pt x="564135" y="478946"/>
                </a:lnTo>
                <a:lnTo>
                  <a:pt x="678370" y="573650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3"/>
                </a:moveTo>
                <a:lnTo>
                  <a:pt x="1876664" y="1616561"/>
                </a:lnTo>
                <a:lnTo>
                  <a:pt x="1888485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79"/>
                </a:lnTo>
                <a:lnTo>
                  <a:pt x="1736031" y="1466979"/>
                </a:lnTo>
                <a:lnTo>
                  <a:pt x="2021928" y="1703996"/>
                </a:lnTo>
                <a:lnTo>
                  <a:pt x="2020063" y="1718947"/>
                </a:lnTo>
                <a:lnTo>
                  <a:pt x="2024924" y="1739473"/>
                </a:lnTo>
                <a:close/>
              </a:path>
              <a:path w="3818254" h="2978784">
                <a:moveTo>
                  <a:pt x="743811" y="660897"/>
                </a:moveTo>
                <a:lnTo>
                  <a:pt x="514262" y="470594"/>
                </a:lnTo>
                <a:lnTo>
                  <a:pt x="532723" y="469402"/>
                </a:lnTo>
                <a:lnTo>
                  <a:pt x="742198" y="643062"/>
                </a:lnTo>
                <a:lnTo>
                  <a:pt x="743811" y="660897"/>
                </a:lnTo>
                <a:close/>
              </a:path>
              <a:path w="3818254" h="2978784">
                <a:moveTo>
                  <a:pt x="1044036" y="926289"/>
                </a:moveTo>
                <a:lnTo>
                  <a:pt x="245318" y="264128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6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6" y="926289"/>
                </a:lnTo>
                <a:lnTo>
                  <a:pt x="1054262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3"/>
                </a:moveTo>
                <a:lnTo>
                  <a:pt x="380888" y="393016"/>
                </a:lnTo>
                <a:lnTo>
                  <a:pt x="391296" y="385148"/>
                </a:lnTo>
                <a:lnTo>
                  <a:pt x="791584" y="716999"/>
                </a:lnTo>
                <a:lnTo>
                  <a:pt x="781944" y="725503"/>
                </a:lnTo>
                <a:close/>
              </a:path>
              <a:path w="3818254" h="2978784">
                <a:moveTo>
                  <a:pt x="1447266" y="1277075"/>
                </a:moveTo>
                <a:lnTo>
                  <a:pt x="785781" y="728684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6" y="1277075"/>
                </a:lnTo>
                <a:close/>
              </a:path>
              <a:path w="3818254" h="2978784">
                <a:moveTo>
                  <a:pt x="722580" y="742276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5"/>
                </a:lnTo>
                <a:lnTo>
                  <a:pt x="903908" y="876105"/>
                </a:lnTo>
                <a:lnTo>
                  <a:pt x="732039" y="733621"/>
                </a:lnTo>
                <a:lnTo>
                  <a:pt x="722580" y="742276"/>
                </a:lnTo>
                <a:close/>
              </a:path>
              <a:path w="3818254" h="2978784">
                <a:moveTo>
                  <a:pt x="1039000" y="988101"/>
                </a:moveTo>
                <a:lnTo>
                  <a:pt x="905160" y="877144"/>
                </a:lnTo>
                <a:lnTo>
                  <a:pt x="915548" y="869258"/>
                </a:lnTo>
                <a:lnTo>
                  <a:pt x="1060112" y="989106"/>
                </a:lnTo>
                <a:lnTo>
                  <a:pt x="1039000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5"/>
                </a:lnTo>
                <a:lnTo>
                  <a:pt x="738380" y="738878"/>
                </a:lnTo>
                <a:lnTo>
                  <a:pt x="1034961" y="984752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8"/>
                </a:moveTo>
                <a:lnTo>
                  <a:pt x="624015" y="875020"/>
                </a:lnTo>
                <a:lnTo>
                  <a:pt x="635069" y="867688"/>
                </a:lnTo>
                <a:lnTo>
                  <a:pt x="930398" y="1112524"/>
                </a:lnTo>
                <a:lnTo>
                  <a:pt x="940785" y="1104639"/>
                </a:lnTo>
                <a:lnTo>
                  <a:pt x="1449870" y="1526685"/>
                </a:lnTo>
                <a:lnTo>
                  <a:pt x="1460096" y="1518666"/>
                </a:lnTo>
                <a:lnTo>
                  <a:pt x="1501155" y="1552705"/>
                </a:lnTo>
                <a:lnTo>
                  <a:pt x="1509099" y="1542794"/>
                </a:lnTo>
                <a:lnTo>
                  <a:pt x="1598810" y="1617167"/>
                </a:lnTo>
                <a:lnTo>
                  <a:pt x="1603200" y="1604309"/>
                </a:lnTo>
                <a:lnTo>
                  <a:pt x="1904143" y="1853800"/>
                </a:lnTo>
                <a:lnTo>
                  <a:pt x="1915157" y="1846434"/>
                </a:lnTo>
                <a:lnTo>
                  <a:pt x="906600" y="1010311"/>
                </a:lnTo>
                <a:lnTo>
                  <a:pt x="918745" y="1003883"/>
                </a:lnTo>
                <a:lnTo>
                  <a:pt x="1591560" y="1561666"/>
                </a:lnTo>
                <a:lnTo>
                  <a:pt x="1601928" y="1553764"/>
                </a:lnTo>
                <a:lnTo>
                  <a:pt x="1612962" y="1546415"/>
                </a:lnTo>
                <a:lnTo>
                  <a:pt x="133188" y="319640"/>
                </a:lnTo>
                <a:lnTo>
                  <a:pt x="143576" y="311755"/>
                </a:lnTo>
                <a:lnTo>
                  <a:pt x="1607435" y="1525336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5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8"/>
                </a:lnTo>
                <a:close/>
              </a:path>
              <a:path w="3818254" h="2978784">
                <a:moveTo>
                  <a:pt x="1575202" y="1498614"/>
                </a:moveTo>
                <a:lnTo>
                  <a:pt x="246778" y="397313"/>
                </a:lnTo>
                <a:lnTo>
                  <a:pt x="256217" y="388641"/>
                </a:lnTo>
                <a:lnTo>
                  <a:pt x="1586347" y="1491357"/>
                </a:lnTo>
                <a:lnTo>
                  <a:pt x="1575202" y="1498614"/>
                </a:lnTo>
                <a:close/>
              </a:path>
              <a:path w="3818254" h="2978784">
                <a:moveTo>
                  <a:pt x="1607435" y="1525336"/>
                </a:moveTo>
                <a:lnTo>
                  <a:pt x="1575202" y="1498614"/>
                </a:lnTo>
                <a:lnTo>
                  <a:pt x="1596293" y="1499603"/>
                </a:lnTo>
                <a:lnTo>
                  <a:pt x="1602554" y="1504793"/>
                </a:lnTo>
                <a:lnTo>
                  <a:pt x="1607435" y="1525336"/>
                </a:lnTo>
                <a:close/>
              </a:path>
              <a:path w="3818254" h="2978784">
                <a:moveTo>
                  <a:pt x="1585751" y="1540353"/>
                </a:moveTo>
                <a:lnTo>
                  <a:pt x="757061" y="853346"/>
                </a:lnTo>
                <a:lnTo>
                  <a:pt x="761451" y="840488"/>
                </a:lnTo>
                <a:lnTo>
                  <a:pt x="1595128" y="1531631"/>
                </a:lnTo>
                <a:lnTo>
                  <a:pt x="1585751" y="1540353"/>
                </a:lnTo>
                <a:close/>
              </a:path>
              <a:path w="3818254" h="2978784">
                <a:moveTo>
                  <a:pt x="906600" y="1010311"/>
                </a:moveTo>
                <a:lnTo>
                  <a:pt x="602365" y="758092"/>
                </a:lnTo>
                <a:lnTo>
                  <a:pt x="623457" y="759080"/>
                </a:lnTo>
                <a:lnTo>
                  <a:pt x="637662" y="754360"/>
                </a:lnTo>
                <a:lnTo>
                  <a:pt x="1593950" y="1547151"/>
                </a:lnTo>
                <a:lnTo>
                  <a:pt x="1591560" y="1561666"/>
                </a:lnTo>
                <a:lnTo>
                  <a:pt x="910909" y="997387"/>
                </a:lnTo>
                <a:lnTo>
                  <a:pt x="906600" y="1010311"/>
                </a:lnTo>
                <a:close/>
              </a:path>
              <a:path w="3818254" h="2978784">
                <a:moveTo>
                  <a:pt x="602365" y="758092"/>
                </a:moveTo>
                <a:lnTo>
                  <a:pt x="58624" y="307314"/>
                </a:lnTo>
                <a:lnTo>
                  <a:pt x="68830" y="299278"/>
                </a:lnTo>
                <a:lnTo>
                  <a:pt x="613510" y="750834"/>
                </a:lnTo>
                <a:lnTo>
                  <a:pt x="602365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7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199"/>
                </a:lnTo>
                <a:lnTo>
                  <a:pt x="1487833" y="1525163"/>
                </a:lnTo>
                <a:lnTo>
                  <a:pt x="1482454" y="1537201"/>
                </a:lnTo>
                <a:lnTo>
                  <a:pt x="94795" y="386791"/>
                </a:lnTo>
                <a:lnTo>
                  <a:pt x="90486" y="399716"/>
                </a:lnTo>
                <a:lnTo>
                  <a:pt x="636328" y="852235"/>
                </a:lnTo>
                <a:lnTo>
                  <a:pt x="623820" y="858362"/>
                </a:lnTo>
                <a:lnTo>
                  <a:pt x="625314" y="859601"/>
                </a:lnTo>
                <a:lnTo>
                  <a:pt x="621268" y="872743"/>
                </a:lnTo>
                <a:lnTo>
                  <a:pt x="3159822" y="2977278"/>
                </a:lnTo>
                <a:lnTo>
                  <a:pt x="3139871" y="2977235"/>
                </a:lnTo>
                <a:lnTo>
                  <a:pt x="1643854" y="1736994"/>
                </a:lnTo>
                <a:lnTo>
                  <a:pt x="1631346" y="1743121"/>
                </a:lnTo>
                <a:lnTo>
                  <a:pt x="150401" y="515374"/>
                </a:lnTo>
                <a:lnTo>
                  <a:pt x="139569" y="522891"/>
                </a:lnTo>
                <a:lnTo>
                  <a:pt x="134460" y="518655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4" y="2977059"/>
                </a:lnTo>
                <a:lnTo>
                  <a:pt x="500683" y="855259"/>
                </a:lnTo>
                <a:lnTo>
                  <a:pt x="493810" y="866057"/>
                </a:lnTo>
                <a:lnTo>
                  <a:pt x="649300" y="994963"/>
                </a:lnTo>
                <a:lnTo>
                  <a:pt x="639640" y="1003451"/>
                </a:lnTo>
                <a:lnTo>
                  <a:pt x="3020160" y="2976972"/>
                </a:lnTo>
                <a:lnTo>
                  <a:pt x="2980256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3"/>
                </a:moveTo>
                <a:lnTo>
                  <a:pt x="1347429" y="1408764"/>
                </a:lnTo>
                <a:lnTo>
                  <a:pt x="1353292" y="1397129"/>
                </a:lnTo>
                <a:lnTo>
                  <a:pt x="1503188" y="1521397"/>
                </a:lnTo>
                <a:lnTo>
                  <a:pt x="1487833" y="1525163"/>
                </a:lnTo>
                <a:close/>
              </a:path>
              <a:path w="3818254" h="2978784">
                <a:moveTo>
                  <a:pt x="1591035" y="1610721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09"/>
                </a:lnTo>
                <a:lnTo>
                  <a:pt x="1591035" y="1610721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6"/>
                </a:lnTo>
                <a:lnTo>
                  <a:pt x="6423" y="286133"/>
                </a:lnTo>
                <a:lnTo>
                  <a:pt x="6425" y="292927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0" y="1526685"/>
                </a:moveTo>
                <a:lnTo>
                  <a:pt x="91860" y="400855"/>
                </a:lnTo>
                <a:lnTo>
                  <a:pt x="102651" y="393304"/>
                </a:lnTo>
                <a:lnTo>
                  <a:pt x="1452321" y="1512220"/>
                </a:lnTo>
                <a:lnTo>
                  <a:pt x="1449870" y="1526685"/>
                </a:lnTo>
                <a:close/>
              </a:path>
              <a:path w="3818254" h="2978784">
                <a:moveTo>
                  <a:pt x="926540" y="1109326"/>
                </a:moveTo>
                <a:lnTo>
                  <a:pt x="636523" y="868893"/>
                </a:lnTo>
                <a:lnTo>
                  <a:pt x="638509" y="854043"/>
                </a:lnTo>
                <a:lnTo>
                  <a:pt x="936201" y="1100838"/>
                </a:lnTo>
                <a:lnTo>
                  <a:pt x="926540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8" y="538160"/>
                </a:lnTo>
                <a:lnTo>
                  <a:pt x="146698" y="528801"/>
                </a:lnTo>
                <a:lnTo>
                  <a:pt x="1631541" y="1759779"/>
                </a:lnTo>
                <a:lnTo>
                  <a:pt x="1644070" y="1753669"/>
                </a:lnTo>
                <a:lnTo>
                  <a:pt x="1646035" y="1738802"/>
                </a:lnTo>
                <a:lnTo>
                  <a:pt x="3139871" y="2977235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5" y="1532256"/>
                </a:moveTo>
                <a:lnTo>
                  <a:pt x="143911" y="526491"/>
                </a:lnTo>
                <a:lnTo>
                  <a:pt x="150401" y="515374"/>
                </a:lnTo>
                <a:lnTo>
                  <a:pt x="1359546" y="1517790"/>
                </a:lnTo>
                <a:lnTo>
                  <a:pt x="1357095" y="1532256"/>
                </a:lnTo>
                <a:close/>
              </a:path>
              <a:path w="3818254" h="2978784">
                <a:moveTo>
                  <a:pt x="1631541" y="1759779"/>
                </a:moveTo>
                <a:lnTo>
                  <a:pt x="1359216" y="1534014"/>
                </a:lnTo>
                <a:lnTo>
                  <a:pt x="1363585" y="1521139"/>
                </a:lnTo>
                <a:lnTo>
                  <a:pt x="1636900" y="1747725"/>
                </a:lnTo>
                <a:lnTo>
                  <a:pt x="1631541" y="1759779"/>
                </a:lnTo>
                <a:close/>
              </a:path>
              <a:path w="3818254" h="2978784">
                <a:moveTo>
                  <a:pt x="3020160" y="2976972"/>
                </a:moveTo>
                <a:lnTo>
                  <a:pt x="643497" y="1006649"/>
                </a:lnTo>
                <a:lnTo>
                  <a:pt x="653905" y="998781"/>
                </a:lnTo>
                <a:lnTo>
                  <a:pt x="511683" y="880875"/>
                </a:lnTo>
                <a:lnTo>
                  <a:pt x="516901" y="868703"/>
                </a:lnTo>
                <a:lnTo>
                  <a:pt x="3060064" y="2977059"/>
                </a:lnTo>
                <a:lnTo>
                  <a:pt x="3020160" y="2976972"/>
                </a:lnTo>
                <a:close/>
              </a:path>
              <a:path w="3818254" h="2978784">
                <a:moveTo>
                  <a:pt x="1481530" y="1767390"/>
                </a:moveTo>
                <a:lnTo>
                  <a:pt x="1367018" y="1672456"/>
                </a:lnTo>
                <a:lnTo>
                  <a:pt x="1383262" y="1669426"/>
                </a:lnTo>
                <a:lnTo>
                  <a:pt x="1386803" y="1655865"/>
                </a:lnTo>
                <a:lnTo>
                  <a:pt x="1655473" y="1878600"/>
                </a:lnTo>
                <a:lnTo>
                  <a:pt x="1653002" y="1893048"/>
                </a:lnTo>
                <a:lnTo>
                  <a:pt x="1490989" y="1758734"/>
                </a:lnTo>
                <a:lnTo>
                  <a:pt x="1481530" y="1767390"/>
                </a:lnTo>
                <a:close/>
              </a:path>
              <a:path w="3818254" h="2978784">
                <a:moveTo>
                  <a:pt x="1783631" y="2001343"/>
                </a:moveTo>
                <a:lnTo>
                  <a:pt x="1653002" y="1893048"/>
                </a:lnTo>
                <a:lnTo>
                  <a:pt x="1661835" y="1883874"/>
                </a:lnTo>
                <a:lnTo>
                  <a:pt x="1786082" y="1986878"/>
                </a:lnTo>
                <a:lnTo>
                  <a:pt x="1783631" y="2001343"/>
                </a:lnTo>
                <a:close/>
              </a:path>
              <a:path w="3818254" h="2978784">
                <a:moveTo>
                  <a:pt x="2940353" y="2976796"/>
                </a:moveTo>
                <a:lnTo>
                  <a:pt x="1489225" y="1773769"/>
                </a:lnTo>
                <a:lnTo>
                  <a:pt x="1497330" y="1763992"/>
                </a:lnTo>
                <a:lnTo>
                  <a:pt x="1783631" y="2001343"/>
                </a:lnTo>
                <a:lnTo>
                  <a:pt x="1793857" y="1993324"/>
                </a:lnTo>
                <a:lnTo>
                  <a:pt x="2980256" y="2976884"/>
                </a:lnTo>
                <a:lnTo>
                  <a:pt x="2940353" y="2976796"/>
                </a:lnTo>
                <a:close/>
              </a:path>
              <a:path w="3818254" h="2978784">
                <a:moveTo>
                  <a:pt x="222" y="539342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49"/>
                </a:lnTo>
                <a:lnTo>
                  <a:pt x="222" y="539342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49"/>
                </a:lnTo>
                <a:lnTo>
                  <a:pt x="8327" y="529565"/>
                </a:lnTo>
                <a:lnTo>
                  <a:pt x="280915" y="755548"/>
                </a:lnTo>
                <a:lnTo>
                  <a:pt x="268669" y="761893"/>
                </a:lnTo>
                <a:lnTo>
                  <a:pt x="2940353" y="2976796"/>
                </a:lnTo>
                <a:lnTo>
                  <a:pt x="2900449" y="2976709"/>
                </a:lnTo>
                <a:lnTo>
                  <a:pt x="512646" y="997150"/>
                </a:lnTo>
                <a:lnTo>
                  <a:pt x="505449" y="1007680"/>
                </a:lnTo>
                <a:lnTo>
                  <a:pt x="662817" y="1138143"/>
                </a:lnTo>
                <a:lnTo>
                  <a:pt x="653177" y="1146648"/>
                </a:lnTo>
                <a:lnTo>
                  <a:pt x="782958" y="1254240"/>
                </a:lnTo>
                <a:lnTo>
                  <a:pt x="778932" y="1267399"/>
                </a:lnTo>
                <a:lnTo>
                  <a:pt x="2840594" y="2976577"/>
                </a:lnTo>
                <a:lnTo>
                  <a:pt x="2820642" y="2976533"/>
                </a:lnTo>
                <a:lnTo>
                  <a:pt x="1368572" y="1772725"/>
                </a:lnTo>
                <a:lnTo>
                  <a:pt x="1366122" y="1787190"/>
                </a:lnTo>
                <a:lnTo>
                  <a:pt x="147142" y="776620"/>
                </a:lnTo>
                <a:lnTo>
                  <a:pt x="137481" y="785108"/>
                </a:lnTo>
                <a:lnTo>
                  <a:pt x="820899" y="1351681"/>
                </a:lnTo>
                <a:lnTo>
                  <a:pt x="808754" y="1358110"/>
                </a:lnTo>
                <a:lnTo>
                  <a:pt x="2760787" y="2976402"/>
                </a:lnTo>
                <a:lnTo>
                  <a:pt x="2740835" y="2976358"/>
                </a:lnTo>
                <a:lnTo>
                  <a:pt x="670889" y="1260312"/>
                </a:lnTo>
                <a:lnTo>
                  <a:pt x="666580" y="1273237"/>
                </a:lnTo>
                <a:lnTo>
                  <a:pt x="2720884" y="2976314"/>
                </a:lnTo>
                <a:lnTo>
                  <a:pt x="2700932" y="2976270"/>
                </a:lnTo>
                <a:lnTo>
                  <a:pt x="1395473" y="1894007"/>
                </a:lnTo>
                <a:lnTo>
                  <a:pt x="1380360" y="1897974"/>
                </a:lnTo>
                <a:lnTo>
                  <a:pt x="1376159" y="1894492"/>
                </a:lnTo>
                <a:lnTo>
                  <a:pt x="1367003" y="1903398"/>
                </a:lnTo>
                <a:lnTo>
                  <a:pt x="22726" y="788953"/>
                </a:lnTo>
                <a:lnTo>
                  <a:pt x="22315" y="805109"/>
                </a:lnTo>
                <a:lnTo>
                  <a:pt x="153146" y="913572"/>
                </a:lnTo>
                <a:lnTo>
                  <a:pt x="143776" y="918531"/>
                </a:lnTo>
                <a:lnTo>
                  <a:pt x="138961" y="918309"/>
                </a:lnTo>
                <a:lnTo>
                  <a:pt x="802100" y="1468070"/>
                </a:lnTo>
                <a:lnTo>
                  <a:pt x="796024" y="1479530"/>
                </a:lnTo>
                <a:lnTo>
                  <a:pt x="799262" y="1482215"/>
                </a:lnTo>
                <a:lnTo>
                  <a:pt x="794980" y="1495161"/>
                </a:lnTo>
                <a:lnTo>
                  <a:pt x="2581221" y="2976007"/>
                </a:lnTo>
                <a:lnTo>
                  <a:pt x="2561270" y="2975963"/>
                </a:lnTo>
                <a:lnTo>
                  <a:pt x="48866" y="893108"/>
                </a:lnTo>
                <a:lnTo>
                  <a:pt x="39407" y="901763"/>
                </a:lnTo>
                <a:lnTo>
                  <a:pt x="188619" y="1025464"/>
                </a:lnTo>
                <a:lnTo>
                  <a:pt x="176817" y="1032176"/>
                </a:lnTo>
                <a:lnTo>
                  <a:pt x="165539" y="1039323"/>
                </a:lnTo>
                <a:lnTo>
                  <a:pt x="165276" y="1039106"/>
                </a:lnTo>
                <a:lnTo>
                  <a:pt x="167552" y="1057489"/>
                </a:lnTo>
                <a:lnTo>
                  <a:pt x="302987" y="1169769"/>
                </a:lnTo>
                <a:lnTo>
                  <a:pt x="294882" y="1179546"/>
                </a:lnTo>
                <a:lnTo>
                  <a:pt x="2461511" y="2975744"/>
                </a:lnTo>
                <a:lnTo>
                  <a:pt x="2421607" y="2975657"/>
                </a:lnTo>
                <a:lnTo>
                  <a:pt x="1416139" y="2142094"/>
                </a:lnTo>
                <a:lnTo>
                  <a:pt x="1423908" y="2165032"/>
                </a:lnTo>
                <a:lnTo>
                  <a:pt x="1003989" y="1816907"/>
                </a:lnTo>
                <a:lnTo>
                  <a:pt x="994692" y="1825696"/>
                </a:lnTo>
                <a:lnTo>
                  <a:pt x="201649" y="1168240"/>
                </a:lnTo>
                <a:lnTo>
                  <a:pt x="189484" y="1174652"/>
                </a:lnTo>
                <a:lnTo>
                  <a:pt x="322981" y="1285325"/>
                </a:lnTo>
                <a:lnTo>
                  <a:pt x="316935" y="1296810"/>
                </a:lnTo>
                <a:lnTo>
                  <a:pt x="319016" y="1298534"/>
                </a:lnTo>
                <a:lnTo>
                  <a:pt x="323896" y="1319077"/>
                </a:lnTo>
                <a:lnTo>
                  <a:pt x="976919" y="1860452"/>
                </a:lnTo>
                <a:lnTo>
                  <a:pt x="962755" y="1865206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5"/>
                </a:lnTo>
                <a:lnTo>
                  <a:pt x="621271" y="1618858"/>
                </a:lnTo>
                <a:lnTo>
                  <a:pt x="605000" y="1618107"/>
                </a:lnTo>
                <a:lnTo>
                  <a:pt x="583747" y="1616984"/>
                </a:lnTo>
                <a:lnTo>
                  <a:pt x="571602" y="1623413"/>
                </a:lnTo>
                <a:lnTo>
                  <a:pt x="53186" y="1193631"/>
                </a:lnTo>
                <a:lnTo>
                  <a:pt x="30917" y="1208162"/>
                </a:lnTo>
                <a:lnTo>
                  <a:pt x="57737" y="1230397"/>
                </a:lnTo>
                <a:lnTo>
                  <a:pt x="48460" y="1239203"/>
                </a:lnTo>
                <a:lnTo>
                  <a:pt x="2142283" y="2975043"/>
                </a:lnTo>
                <a:lnTo>
                  <a:pt x="2102379" y="2974955"/>
                </a:lnTo>
                <a:lnTo>
                  <a:pt x="919063" y="1993952"/>
                </a:lnTo>
                <a:lnTo>
                  <a:pt x="918632" y="2010091"/>
                </a:lnTo>
                <a:lnTo>
                  <a:pt x="52762" y="1292260"/>
                </a:lnTo>
                <a:lnTo>
                  <a:pt x="42273" y="1300061"/>
                </a:lnTo>
                <a:lnTo>
                  <a:pt x="53778" y="1326096"/>
                </a:lnTo>
                <a:lnTo>
                  <a:pt x="715304" y="1874520"/>
                </a:lnTo>
                <a:lnTo>
                  <a:pt x="708430" y="1885318"/>
                </a:lnTo>
                <a:lnTo>
                  <a:pt x="1010181" y="2135478"/>
                </a:lnTo>
                <a:lnTo>
                  <a:pt x="997935" y="2141823"/>
                </a:lnTo>
                <a:lnTo>
                  <a:pt x="2002620" y="2974736"/>
                </a:lnTo>
                <a:lnTo>
                  <a:pt x="1942765" y="2974605"/>
                </a:lnTo>
                <a:lnTo>
                  <a:pt x="75314" y="1426433"/>
                </a:lnTo>
                <a:lnTo>
                  <a:pt x="69167" y="1437834"/>
                </a:lnTo>
                <a:lnTo>
                  <a:pt x="614302" y="1889767"/>
                </a:lnTo>
                <a:lnTo>
                  <a:pt x="603793" y="1897552"/>
                </a:lnTo>
                <a:lnTo>
                  <a:pt x="603127" y="1896999"/>
                </a:lnTo>
                <a:lnTo>
                  <a:pt x="595324" y="1907027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69" y="1566080"/>
                </a:lnTo>
                <a:lnTo>
                  <a:pt x="76464" y="1575857"/>
                </a:lnTo>
                <a:lnTo>
                  <a:pt x="76161" y="1575606"/>
                </a:lnTo>
                <a:lnTo>
                  <a:pt x="68722" y="1585936"/>
                </a:lnTo>
                <a:lnTo>
                  <a:pt x="994100" y="2353102"/>
                </a:lnTo>
                <a:lnTo>
                  <a:pt x="981279" y="2358969"/>
                </a:lnTo>
                <a:lnTo>
                  <a:pt x="84913" y="1615855"/>
                </a:lnTo>
                <a:lnTo>
                  <a:pt x="76524" y="1625398"/>
                </a:lnTo>
                <a:lnTo>
                  <a:pt x="79332" y="1627725"/>
                </a:lnTo>
                <a:lnTo>
                  <a:pt x="72700" y="1638724"/>
                </a:lnTo>
                <a:lnTo>
                  <a:pt x="1683392" y="2974035"/>
                </a:lnTo>
                <a:lnTo>
                  <a:pt x="1643489" y="2973947"/>
                </a:lnTo>
                <a:lnTo>
                  <a:pt x="372842" y="1920544"/>
                </a:lnTo>
                <a:lnTo>
                  <a:pt x="369483" y="1934256"/>
                </a:lnTo>
                <a:lnTo>
                  <a:pt x="1623537" y="2973903"/>
                </a:lnTo>
                <a:lnTo>
                  <a:pt x="1543730" y="2973728"/>
                </a:lnTo>
                <a:lnTo>
                  <a:pt x="105148" y="1781102"/>
                </a:lnTo>
                <a:lnTo>
                  <a:pt x="97952" y="1791632"/>
                </a:lnTo>
                <a:lnTo>
                  <a:pt x="398976" y="2041190"/>
                </a:lnTo>
                <a:lnTo>
                  <a:pt x="389537" y="2049862"/>
                </a:lnTo>
                <a:lnTo>
                  <a:pt x="1503827" y="2973640"/>
                </a:lnTo>
                <a:lnTo>
                  <a:pt x="1463923" y="2973553"/>
                </a:lnTo>
                <a:lnTo>
                  <a:pt x="621477" y="2275140"/>
                </a:lnTo>
                <a:lnTo>
                  <a:pt x="619046" y="2289622"/>
                </a:lnTo>
                <a:lnTo>
                  <a:pt x="1443971" y="2973509"/>
                </a:lnTo>
                <a:lnTo>
                  <a:pt x="1384116" y="2973377"/>
                </a:lnTo>
                <a:lnTo>
                  <a:pt x="144981" y="1946099"/>
                </a:lnTo>
                <a:lnTo>
                  <a:pt x="142531" y="1960564"/>
                </a:lnTo>
                <a:lnTo>
                  <a:pt x="1364164" y="2973334"/>
                </a:lnTo>
                <a:lnTo>
                  <a:pt x="1124743" y="2972808"/>
                </a:lnTo>
                <a:lnTo>
                  <a:pt x="315873" y="2302231"/>
                </a:lnTo>
                <a:lnTo>
                  <a:pt x="307162" y="2311506"/>
                </a:lnTo>
                <a:lnTo>
                  <a:pt x="1104791" y="2972764"/>
                </a:lnTo>
                <a:lnTo>
                  <a:pt x="825467" y="2972150"/>
                </a:lnTo>
                <a:lnTo>
                  <a:pt x="66692" y="2343103"/>
                </a:lnTo>
                <a:lnTo>
                  <a:pt x="54466" y="2349465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2345" y="881004"/>
                </a:moveTo>
                <a:lnTo>
                  <a:pt x="276526" y="768406"/>
                </a:lnTo>
                <a:lnTo>
                  <a:pt x="280915" y="755548"/>
                </a:lnTo>
                <a:lnTo>
                  <a:pt x="424590" y="874659"/>
                </a:lnTo>
                <a:lnTo>
                  <a:pt x="412345" y="881004"/>
                </a:lnTo>
                <a:close/>
              </a:path>
              <a:path w="3818254" h="2978784">
                <a:moveTo>
                  <a:pt x="1089704" y="1442555"/>
                </a:moveTo>
                <a:lnTo>
                  <a:pt x="420201" y="887517"/>
                </a:lnTo>
                <a:lnTo>
                  <a:pt x="424590" y="874659"/>
                </a:lnTo>
                <a:lnTo>
                  <a:pt x="1099143" y="1433883"/>
                </a:lnTo>
                <a:lnTo>
                  <a:pt x="1089704" y="1442555"/>
                </a:lnTo>
                <a:close/>
              </a:path>
              <a:path w="3818254" h="2978784">
                <a:moveTo>
                  <a:pt x="1233359" y="1561649"/>
                </a:moveTo>
                <a:lnTo>
                  <a:pt x="1097379" y="1448917"/>
                </a:lnTo>
                <a:lnTo>
                  <a:pt x="1105484" y="1439140"/>
                </a:lnTo>
                <a:lnTo>
                  <a:pt x="1242818" y="1552994"/>
                </a:lnTo>
                <a:lnTo>
                  <a:pt x="1233359" y="1561649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4" y="1568028"/>
                </a:lnTo>
                <a:lnTo>
                  <a:pt x="1249160" y="1558251"/>
                </a:lnTo>
                <a:lnTo>
                  <a:pt x="1373649" y="1661456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8" y="1269676"/>
                </a:lnTo>
                <a:lnTo>
                  <a:pt x="792733" y="1262343"/>
                </a:lnTo>
                <a:lnTo>
                  <a:pt x="794187" y="1263549"/>
                </a:lnTo>
                <a:lnTo>
                  <a:pt x="796173" y="1248699"/>
                </a:lnTo>
                <a:lnTo>
                  <a:pt x="508397" y="1010125"/>
                </a:lnTo>
                <a:lnTo>
                  <a:pt x="518038" y="1001620"/>
                </a:lnTo>
                <a:lnTo>
                  <a:pt x="2900449" y="2976709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6" y="1256668"/>
                </a:moveTo>
                <a:lnTo>
                  <a:pt x="657034" y="1149846"/>
                </a:lnTo>
                <a:lnTo>
                  <a:pt x="667422" y="1141961"/>
                </a:lnTo>
                <a:lnTo>
                  <a:pt x="796173" y="1248699"/>
                </a:lnTo>
                <a:lnTo>
                  <a:pt x="785886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0" y="1364556"/>
                </a:lnTo>
                <a:lnTo>
                  <a:pt x="820899" y="1351681"/>
                </a:lnTo>
                <a:lnTo>
                  <a:pt x="1098920" y="1582168"/>
                </a:lnTo>
                <a:lnTo>
                  <a:pt x="1103289" y="1569294"/>
                </a:lnTo>
                <a:lnTo>
                  <a:pt x="1366122" y="1787190"/>
                </a:lnTo>
                <a:lnTo>
                  <a:pt x="1376348" y="1779171"/>
                </a:lnTo>
                <a:lnTo>
                  <a:pt x="2820642" y="2976533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6"/>
                </a:moveTo>
                <a:lnTo>
                  <a:pt x="142873" y="789578"/>
                </a:lnTo>
                <a:lnTo>
                  <a:pt x="151726" y="780421"/>
                </a:lnTo>
                <a:lnTo>
                  <a:pt x="276740" y="884061"/>
                </a:lnTo>
                <a:lnTo>
                  <a:pt x="267282" y="892716"/>
                </a:lnTo>
                <a:close/>
              </a:path>
              <a:path w="3818254" h="2978784">
                <a:moveTo>
                  <a:pt x="951023" y="1459558"/>
                </a:moveTo>
                <a:lnTo>
                  <a:pt x="274976" y="899096"/>
                </a:lnTo>
                <a:lnTo>
                  <a:pt x="283082" y="889319"/>
                </a:lnTo>
                <a:lnTo>
                  <a:pt x="956826" y="1447872"/>
                </a:lnTo>
                <a:lnTo>
                  <a:pt x="951023" y="1459558"/>
                </a:lnTo>
                <a:close/>
              </a:path>
              <a:path w="3818254" h="2978784">
                <a:moveTo>
                  <a:pt x="1096799" y="1580410"/>
                </a:moveTo>
                <a:lnTo>
                  <a:pt x="964454" y="1470692"/>
                </a:lnTo>
                <a:lnTo>
                  <a:pt x="970620" y="1459308"/>
                </a:lnTo>
                <a:lnTo>
                  <a:pt x="1099250" y="1565945"/>
                </a:lnTo>
                <a:lnTo>
                  <a:pt x="1096799" y="1580410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0" y="1273237"/>
                </a:lnTo>
                <a:lnTo>
                  <a:pt x="678745" y="1266825"/>
                </a:lnTo>
                <a:lnTo>
                  <a:pt x="2740835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2" y="1920408"/>
                </a:lnTo>
                <a:lnTo>
                  <a:pt x="1396617" y="1911452"/>
                </a:lnTo>
                <a:lnTo>
                  <a:pt x="1392518" y="1908054"/>
                </a:lnTo>
                <a:lnTo>
                  <a:pt x="1395473" y="1894007"/>
                </a:lnTo>
                <a:lnTo>
                  <a:pt x="2700932" y="2976270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6" y="913572"/>
                </a:moveTo>
                <a:lnTo>
                  <a:pt x="22315" y="805109"/>
                </a:lnTo>
                <a:lnTo>
                  <a:pt x="30421" y="795332"/>
                </a:lnTo>
                <a:lnTo>
                  <a:pt x="174258" y="914577"/>
                </a:lnTo>
                <a:lnTo>
                  <a:pt x="153146" y="913572"/>
                </a:lnTo>
                <a:close/>
              </a:path>
              <a:path w="3818254" h="2978784">
                <a:moveTo>
                  <a:pt x="268560" y="1025750"/>
                </a:moveTo>
                <a:lnTo>
                  <a:pt x="141001" y="920000"/>
                </a:lnTo>
                <a:lnTo>
                  <a:pt x="143776" y="918531"/>
                </a:lnTo>
                <a:lnTo>
                  <a:pt x="160033" y="919281"/>
                </a:lnTo>
                <a:lnTo>
                  <a:pt x="174258" y="914577"/>
                </a:lnTo>
                <a:lnTo>
                  <a:pt x="311067" y="1027996"/>
                </a:lnTo>
                <a:lnTo>
                  <a:pt x="308636" y="1042478"/>
                </a:lnTo>
                <a:lnTo>
                  <a:pt x="278221" y="1017263"/>
                </a:lnTo>
                <a:lnTo>
                  <a:pt x="268560" y="1025750"/>
                </a:lnTo>
                <a:close/>
              </a:path>
              <a:path w="3818254" h="2978784">
                <a:moveTo>
                  <a:pt x="820069" y="1466470"/>
                </a:moveTo>
                <a:lnTo>
                  <a:pt x="308636" y="1042478"/>
                </a:lnTo>
                <a:lnTo>
                  <a:pt x="317428" y="1033270"/>
                </a:lnTo>
                <a:lnTo>
                  <a:pt x="832390" y="1460188"/>
                </a:lnTo>
                <a:lnTo>
                  <a:pt x="820069" y="1466470"/>
                </a:lnTo>
                <a:close/>
              </a:path>
              <a:path w="3818254" h="2978784">
                <a:moveTo>
                  <a:pt x="948767" y="1589662"/>
                </a:moveTo>
                <a:lnTo>
                  <a:pt x="824221" y="1486410"/>
                </a:lnTo>
                <a:lnTo>
                  <a:pt x="835473" y="1479241"/>
                </a:lnTo>
                <a:lnTo>
                  <a:pt x="835696" y="1479425"/>
                </a:lnTo>
                <a:lnTo>
                  <a:pt x="833339" y="1460975"/>
                </a:lnTo>
                <a:lnTo>
                  <a:pt x="984064" y="1585930"/>
                </a:lnTo>
                <a:lnTo>
                  <a:pt x="962952" y="1584924"/>
                </a:lnTo>
                <a:lnTo>
                  <a:pt x="948767" y="1589662"/>
                </a:lnTo>
                <a:close/>
              </a:path>
              <a:path w="3818254" h="2978784">
                <a:moveTo>
                  <a:pt x="2581221" y="2976007"/>
                </a:moveTo>
                <a:lnTo>
                  <a:pt x="794980" y="1495161"/>
                </a:lnTo>
                <a:lnTo>
                  <a:pt x="808163" y="1489594"/>
                </a:lnTo>
                <a:lnTo>
                  <a:pt x="820567" y="1483380"/>
                </a:lnTo>
                <a:lnTo>
                  <a:pt x="948767" y="1589662"/>
                </a:lnTo>
                <a:lnTo>
                  <a:pt x="969859" y="1590651"/>
                </a:lnTo>
                <a:lnTo>
                  <a:pt x="984064" y="1585930"/>
                </a:lnTo>
                <a:lnTo>
                  <a:pt x="1371547" y="1907165"/>
                </a:lnTo>
                <a:lnTo>
                  <a:pt x="1367622" y="1920408"/>
                </a:lnTo>
                <a:lnTo>
                  <a:pt x="2641077" y="2976139"/>
                </a:lnTo>
                <a:lnTo>
                  <a:pt x="2581221" y="2976007"/>
                </a:lnTo>
                <a:close/>
              </a:path>
              <a:path w="3818254" h="2978784">
                <a:moveTo>
                  <a:pt x="804606" y="1470148"/>
                </a:moveTo>
                <a:lnTo>
                  <a:pt x="272418" y="1028948"/>
                </a:lnTo>
                <a:lnTo>
                  <a:pt x="282805" y="1021063"/>
                </a:lnTo>
                <a:lnTo>
                  <a:pt x="816138" y="1463212"/>
                </a:lnTo>
                <a:lnTo>
                  <a:pt x="804606" y="1470148"/>
                </a:lnTo>
                <a:close/>
              </a:path>
              <a:path w="3818254" h="2978784">
                <a:moveTo>
                  <a:pt x="141001" y="920000"/>
                </a:moveTo>
                <a:lnTo>
                  <a:pt x="138961" y="918309"/>
                </a:lnTo>
                <a:lnTo>
                  <a:pt x="143776" y="918531"/>
                </a:lnTo>
                <a:lnTo>
                  <a:pt x="141001" y="920000"/>
                </a:lnTo>
                <a:close/>
              </a:path>
              <a:path w="3818254" h="2978784">
                <a:moveTo>
                  <a:pt x="192971" y="1029072"/>
                </a:moveTo>
                <a:lnTo>
                  <a:pt x="47102" y="908142"/>
                </a:lnTo>
                <a:lnTo>
                  <a:pt x="55208" y="898365"/>
                </a:lnTo>
                <a:lnTo>
                  <a:pt x="206214" y="1023554"/>
                </a:lnTo>
                <a:lnTo>
                  <a:pt x="192971" y="1029072"/>
                </a:lnTo>
                <a:close/>
              </a:path>
              <a:path w="3818254" h="2978784">
                <a:moveTo>
                  <a:pt x="1397782" y="2027895"/>
                </a:moveTo>
                <a:lnTo>
                  <a:pt x="205076" y="1039108"/>
                </a:lnTo>
                <a:lnTo>
                  <a:pt x="209984" y="1026679"/>
                </a:lnTo>
                <a:lnTo>
                  <a:pt x="1407240" y="2019239"/>
                </a:lnTo>
                <a:lnTo>
                  <a:pt x="1397782" y="2027895"/>
                </a:lnTo>
                <a:close/>
              </a:path>
              <a:path w="3818254" h="2978784">
                <a:moveTo>
                  <a:pt x="2461511" y="2975744"/>
                </a:moveTo>
                <a:lnTo>
                  <a:pt x="431125" y="1292496"/>
                </a:lnTo>
                <a:lnTo>
                  <a:pt x="440018" y="1283371"/>
                </a:lnTo>
                <a:lnTo>
                  <a:pt x="697701" y="1496998"/>
                </a:lnTo>
                <a:lnTo>
                  <a:pt x="709846" y="1490570"/>
                </a:lnTo>
                <a:lnTo>
                  <a:pt x="184801" y="1055292"/>
                </a:lnTo>
                <a:lnTo>
                  <a:pt x="196393" y="1048405"/>
                </a:lnTo>
                <a:lnTo>
                  <a:pt x="849873" y="1590159"/>
                </a:lnTo>
                <a:lnTo>
                  <a:pt x="854262" y="1577301"/>
                </a:lnTo>
                <a:lnTo>
                  <a:pt x="1405476" y="2034274"/>
                </a:lnTo>
                <a:lnTo>
                  <a:pt x="1413582" y="2024497"/>
                </a:lnTo>
                <a:lnTo>
                  <a:pt x="2561270" y="2975963"/>
                </a:lnTo>
                <a:lnTo>
                  <a:pt x="2461511" y="2975744"/>
                </a:lnTo>
                <a:close/>
              </a:path>
              <a:path w="3818254" h="2978784">
                <a:moveTo>
                  <a:pt x="842097" y="1583713"/>
                </a:moveTo>
                <a:lnTo>
                  <a:pt x="199152" y="1050693"/>
                </a:lnTo>
                <a:lnTo>
                  <a:pt x="207078" y="1040767"/>
                </a:lnTo>
                <a:lnTo>
                  <a:pt x="854262" y="1577301"/>
                </a:lnTo>
                <a:lnTo>
                  <a:pt x="842097" y="1583713"/>
                </a:lnTo>
                <a:close/>
              </a:path>
              <a:path w="3818254" h="2978784">
                <a:moveTo>
                  <a:pt x="302664" y="1169501"/>
                </a:moveTo>
                <a:lnTo>
                  <a:pt x="167552" y="1057489"/>
                </a:lnTo>
                <a:lnTo>
                  <a:pt x="176586" y="1048482"/>
                </a:lnTo>
                <a:lnTo>
                  <a:pt x="311436" y="1160276"/>
                </a:lnTo>
                <a:lnTo>
                  <a:pt x="302664" y="1169501"/>
                </a:lnTo>
                <a:close/>
              </a:path>
              <a:path w="3818254" h="2978784">
                <a:moveTo>
                  <a:pt x="687967" y="1488928"/>
                </a:moveTo>
                <a:lnTo>
                  <a:pt x="311813" y="1177086"/>
                </a:lnTo>
                <a:lnTo>
                  <a:pt x="317394" y="1165216"/>
                </a:lnTo>
                <a:lnTo>
                  <a:pt x="694113" y="1477527"/>
                </a:lnTo>
                <a:lnTo>
                  <a:pt x="687967" y="1488928"/>
                </a:lnTo>
                <a:close/>
              </a:path>
              <a:path w="3818254" h="2978784">
                <a:moveTo>
                  <a:pt x="425753" y="1288042"/>
                </a:moveTo>
                <a:lnTo>
                  <a:pt x="300092" y="1183866"/>
                </a:lnTo>
                <a:lnTo>
                  <a:pt x="313449" y="1178442"/>
                </a:lnTo>
                <a:lnTo>
                  <a:pt x="435414" y="1279554"/>
                </a:lnTo>
                <a:lnTo>
                  <a:pt x="425753" y="1288042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5" y="1865206"/>
                </a:lnTo>
                <a:lnTo>
                  <a:pt x="983847" y="1866195"/>
                </a:lnTo>
                <a:lnTo>
                  <a:pt x="998051" y="1861474"/>
                </a:lnTo>
                <a:lnTo>
                  <a:pt x="840319" y="1730710"/>
                </a:lnTo>
                <a:lnTo>
                  <a:pt x="856241" y="1727412"/>
                </a:lnTo>
                <a:lnTo>
                  <a:pt x="859863" y="1713918"/>
                </a:lnTo>
                <a:lnTo>
                  <a:pt x="1001034" y="1830953"/>
                </a:lnTo>
                <a:lnTo>
                  <a:pt x="1009139" y="1821176"/>
                </a:lnTo>
                <a:lnTo>
                  <a:pt x="1423908" y="2165032"/>
                </a:lnTo>
                <a:lnTo>
                  <a:pt x="1448494" y="2168917"/>
                </a:lnTo>
                <a:lnTo>
                  <a:pt x="2421607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19" y="1860452"/>
                </a:moveTo>
                <a:lnTo>
                  <a:pt x="323896" y="1319077"/>
                </a:lnTo>
                <a:lnTo>
                  <a:pt x="333927" y="1294399"/>
                </a:lnTo>
                <a:lnTo>
                  <a:pt x="197260" y="1181098"/>
                </a:lnTo>
                <a:lnTo>
                  <a:pt x="201649" y="1168240"/>
                </a:lnTo>
                <a:lnTo>
                  <a:pt x="850613" y="1706250"/>
                </a:lnTo>
                <a:lnTo>
                  <a:pt x="838872" y="1713013"/>
                </a:lnTo>
                <a:lnTo>
                  <a:pt x="831413" y="1723326"/>
                </a:lnTo>
                <a:lnTo>
                  <a:pt x="998051" y="1861474"/>
                </a:lnTo>
                <a:lnTo>
                  <a:pt x="976919" y="1860452"/>
                </a:lnTo>
                <a:close/>
              </a:path>
              <a:path w="3818254" h="2978784">
                <a:moveTo>
                  <a:pt x="621271" y="1618858"/>
                </a:moveTo>
                <a:lnTo>
                  <a:pt x="624052" y="1617405"/>
                </a:lnTo>
                <a:lnTo>
                  <a:pt x="626071" y="1619079"/>
                </a:lnTo>
                <a:lnTo>
                  <a:pt x="621271" y="1618858"/>
                </a:lnTo>
                <a:close/>
              </a:path>
              <a:path w="3818254" h="2978784">
                <a:moveTo>
                  <a:pt x="697047" y="1760404"/>
                </a:moveTo>
                <a:lnTo>
                  <a:pt x="30917" y="1208162"/>
                </a:lnTo>
                <a:lnTo>
                  <a:pt x="51988" y="1209134"/>
                </a:lnTo>
                <a:lnTo>
                  <a:pt x="64173" y="1202739"/>
                </a:lnTo>
                <a:lnTo>
                  <a:pt x="582548" y="1632487"/>
                </a:lnTo>
                <a:lnTo>
                  <a:pt x="611846" y="1623783"/>
                </a:lnTo>
                <a:lnTo>
                  <a:pt x="621271" y="1618858"/>
                </a:lnTo>
                <a:lnTo>
                  <a:pt x="626071" y="1619079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6" y="1751782"/>
                </a:lnTo>
                <a:lnTo>
                  <a:pt x="697047" y="1760404"/>
                </a:lnTo>
                <a:close/>
              </a:path>
              <a:path w="3818254" h="2978784">
                <a:moveTo>
                  <a:pt x="840722" y="1879515"/>
                </a:moveTo>
                <a:lnTo>
                  <a:pt x="700864" y="1763568"/>
                </a:lnTo>
                <a:lnTo>
                  <a:pt x="713009" y="1757140"/>
                </a:lnTo>
                <a:lnTo>
                  <a:pt x="850221" y="1870893"/>
                </a:lnTo>
                <a:lnTo>
                  <a:pt x="840722" y="1879515"/>
                </a:lnTo>
                <a:close/>
              </a:path>
              <a:path w="3818254" h="2978784">
                <a:moveTo>
                  <a:pt x="981772" y="1996449"/>
                </a:moveTo>
                <a:lnTo>
                  <a:pt x="844539" y="1882679"/>
                </a:lnTo>
                <a:lnTo>
                  <a:pt x="856684" y="1876251"/>
                </a:lnTo>
                <a:lnTo>
                  <a:pt x="994483" y="1990490"/>
                </a:lnTo>
                <a:lnTo>
                  <a:pt x="981772" y="1996449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1" y="2011651"/>
                </a:lnTo>
                <a:lnTo>
                  <a:pt x="993002" y="2005759"/>
                </a:lnTo>
                <a:lnTo>
                  <a:pt x="993506" y="2006177"/>
                </a:lnTo>
                <a:lnTo>
                  <a:pt x="998825" y="1994090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0" y="2008186"/>
                </a:moveTo>
                <a:lnTo>
                  <a:pt x="54782" y="1244444"/>
                </a:lnTo>
                <a:lnTo>
                  <a:pt x="62887" y="1234667"/>
                </a:lnTo>
                <a:lnTo>
                  <a:pt x="981288" y="1996048"/>
                </a:lnTo>
                <a:lnTo>
                  <a:pt x="976030" y="2008186"/>
                </a:lnTo>
                <a:close/>
              </a:path>
              <a:path w="3818254" h="2978784">
                <a:moveTo>
                  <a:pt x="2062476" y="2974868"/>
                </a:moveTo>
                <a:lnTo>
                  <a:pt x="612128" y="1772487"/>
                </a:lnTo>
                <a:lnTo>
                  <a:pt x="617770" y="1760668"/>
                </a:lnTo>
                <a:lnTo>
                  <a:pt x="918632" y="2010091"/>
                </a:lnTo>
                <a:lnTo>
                  <a:pt x="926738" y="2000314"/>
                </a:lnTo>
                <a:lnTo>
                  <a:pt x="2102379" y="2974955"/>
                </a:lnTo>
                <a:lnTo>
                  <a:pt x="2062476" y="2974868"/>
                </a:lnTo>
                <a:close/>
              </a:path>
              <a:path w="3818254" h="2978784">
                <a:moveTo>
                  <a:pt x="2002620" y="2974736"/>
                </a:moveTo>
                <a:lnTo>
                  <a:pt x="1120668" y="2243572"/>
                </a:lnTo>
                <a:lnTo>
                  <a:pt x="1126652" y="2232036"/>
                </a:lnTo>
                <a:lnTo>
                  <a:pt x="708430" y="1885318"/>
                </a:lnTo>
                <a:lnTo>
                  <a:pt x="718838" y="1877450"/>
                </a:lnTo>
                <a:lnTo>
                  <a:pt x="66744" y="1336845"/>
                </a:lnTo>
                <a:lnTo>
                  <a:pt x="68690" y="1321961"/>
                </a:lnTo>
                <a:lnTo>
                  <a:pt x="67222" y="1304248"/>
                </a:lnTo>
                <a:lnTo>
                  <a:pt x="586950" y="1735118"/>
                </a:lnTo>
                <a:lnTo>
                  <a:pt x="577653" y="1743907"/>
                </a:lnTo>
                <a:lnTo>
                  <a:pt x="2062476" y="2974868"/>
                </a:lnTo>
                <a:lnTo>
                  <a:pt x="2002620" y="2974736"/>
                </a:lnTo>
                <a:close/>
              </a:path>
              <a:path w="3818254" h="2978784">
                <a:moveTo>
                  <a:pt x="605665" y="1767130"/>
                </a:moveTo>
                <a:lnTo>
                  <a:pt x="583995" y="1749164"/>
                </a:lnTo>
                <a:lnTo>
                  <a:pt x="592100" y="1739387"/>
                </a:lnTo>
                <a:lnTo>
                  <a:pt x="616518" y="1759630"/>
                </a:lnTo>
                <a:lnTo>
                  <a:pt x="605665" y="1767130"/>
                </a:lnTo>
                <a:close/>
              </a:path>
              <a:path w="3818254" h="2978784">
                <a:moveTo>
                  <a:pt x="1107177" y="2232387"/>
                </a:moveTo>
                <a:lnTo>
                  <a:pt x="1003065" y="2146076"/>
                </a:lnTo>
                <a:lnTo>
                  <a:pt x="1013897" y="2138559"/>
                </a:lnTo>
                <a:lnTo>
                  <a:pt x="1113222" y="2220902"/>
                </a:lnTo>
                <a:lnTo>
                  <a:pt x="1107177" y="2232387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4" y="1915550"/>
                </a:lnTo>
                <a:lnTo>
                  <a:pt x="612256" y="1904567"/>
                </a:lnTo>
                <a:lnTo>
                  <a:pt x="609751" y="1902491"/>
                </a:lnTo>
                <a:lnTo>
                  <a:pt x="615675" y="1890905"/>
                </a:lnTo>
                <a:lnTo>
                  <a:pt x="82941" y="1449253"/>
                </a:lnTo>
                <a:lnTo>
                  <a:pt x="88744" y="1437567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3" y="2242338"/>
                </a:moveTo>
                <a:lnTo>
                  <a:pt x="86986" y="1584581"/>
                </a:lnTo>
                <a:lnTo>
                  <a:pt x="89841" y="1570450"/>
                </a:lnTo>
                <a:lnTo>
                  <a:pt x="880803" y="2226182"/>
                </a:lnTo>
                <a:lnTo>
                  <a:pt x="880393" y="2242338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7" y="2383530"/>
                </a:lnTo>
                <a:lnTo>
                  <a:pt x="1003273" y="2377202"/>
                </a:lnTo>
                <a:lnTo>
                  <a:pt x="1007474" y="2380685"/>
                </a:lnTo>
                <a:lnTo>
                  <a:pt x="1006922" y="2347234"/>
                </a:lnTo>
                <a:lnTo>
                  <a:pt x="880393" y="2242338"/>
                </a:lnTo>
                <a:lnTo>
                  <a:pt x="888498" y="2232561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0" y="1802593"/>
                </a:moveTo>
                <a:lnTo>
                  <a:pt x="74660" y="1590858"/>
                </a:lnTo>
                <a:lnTo>
                  <a:pt x="85310" y="1583191"/>
                </a:lnTo>
                <a:lnTo>
                  <a:pt x="342225" y="1796181"/>
                </a:lnTo>
                <a:lnTo>
                  <a:pt x="330060" y="1802593"/>
                </a:lnTo>
                <a:close/>
              </a:path>
              <a:path w="3818254" h="2978784">
                <a:moveTo>
                  <a:pt x="605718" y="2031121"/>
                </a:moveTo>
                <a:lnTo>
                  <a:pt x="337836" y="1809039"/>
                </a:lnTo>
                <a:lnTo>
                  <a:pt x="342225" y="1796181"/>
                </a:lnTo>
                <a:lnTo>
                  <a:pt x="614450" y="2021863"/>
                </a:lnTo>
                <a:lnTo>
                  <a:pt x="605718" y="2031121"/>
                </a:lnTo>
                <a:close/>
              </a:path>
              <a:path w="3818254" h="2978784">
                <a:moveTo>
                  <a:pt x="994100" y="2353102"/>
                </a:moveTo>
                <a:lnTo>
                  <a:pt x="608020" y="2033030"/>
                </a:lnTo>
                <a:lnTo>
                  <a:pt x="618428" y="2025162"/>
                </a:lnTo>
                <a:lnTo>
                  <a:pt x="1006922" y="2347234"/>
                </a:lnTo>
                <a:lnTo>
                  <a:pt x="994100" y="2353102"/>
                </a:lnTo>
                <a:close/>
              </a:path>
              <a:path w="3818254" h="2978784">
                <a:moveTo>
                  <a:pt x="1683392" y="2974035"/>
                </a:moveTo>
                <a:lnTo>
                  <a:pt x="72700" y="1638724"/>
                </a:lnTo>
                <a:lnTo>
                  <a:pt x="88925" y="1635678"/>
                </a:lnTo>
                <a:lnTo>
                  <a:pt x="92486" y="1622134"/>
                </a:lnTo>
                <a:lnTo>
                  <a:pt x="729292" y="2150064"/>
                </a:lnTo>
                <a:lnTo>
                  <a:pt x="722438" y="2160879"/>
                </a:lnTo>
                <a:lnTo>
                  <a:pt x="1703344" y="2974079"/>
                </a:lnTo>
                <a:lnTo>
                  <a:pt x="1683392" y="2974035"/>
                </a:lnTo>
                <a:close/>
              </a:path>
              <a:path w="3818254" h="2978784">
                <a:moveTo>
                  <a:pt x="981333" y="2375510"/>
                </a:moveTo>
                <a:lnTo>
                  <a:pt x="722438" y="2160879"/>
                </a:lnTo>
                <a:lnTo>
                  <a:pt x="732826" y="2152994"/>
                </a:lnTo>
                <a:lnTo>
                  <a:pt x="983965" y="2361196"/>
                </a:lnTo>
                <a:lnTo>
                  <a:pt x="981333" y="2375510"/>
                </a:lnTo>
                <a:close/>
              </a:path>
              <a:path w="3818254" h="2978784">
                <a:moveTo>
                  <a:pt x="1623537" y="2973903"/>
                </a:moveTo>
                <a:lnTo>
                  <a:pt x="375198" y="1938994"/>
                </a:lnTo>
                <a:lnTo>
                  <a:pt x="385546" y="1931076"/>
                </a:lnTo>
                <a:lnTo>
                  <a:pt x="1643489" y="2973947"/>
                </a:lnTo>
                <a:lnTo>
                  <a:pt x="1623537" y="2973903"/>
                </a:lnTo>
                <a:close/>
              </a:path>
              <a:path w="3818254" h="2978784">
                <a:moveTo>
                  <a:pt x="244455" y="1913088"/>
                </a:moveTo>
                <a:lnTo>
                  <a:pt x="100900" y="1794077"/>
                </a:lnTo>
                <a:lnTo>
                  <a:pt x="111288" y="1786192"/>
                </a:lnTo>
                <a:lnTo>
                  <a:pt x="250258" y="1901402"/>
                </a:lnTo>
                <a:lnTo>
                  <a:pt x="244455" y="1913088"/>
                </a:lnTo>
                <a:close/>
              </a:path>
              <a:path w="3818254" h="2978784">
                <a:moveTo>
                  <a:pt x="1503827" y="2973640"/>
                </a:moveTo>
                <a:lnTo>
                  <a:pt x="397292" y="2056291"/>
                </a:lnTo>
                <a:lnTo>
                  <a:pt x="402934" y="2044472"/>
                </a:lnTo>
                <a:lnTo>
                  <a:pt x="260026" y="1925997"/>
                </a:lnTo>
                <a:lnTo>
                  <a:pt x="266011" y="1914462"/>
                </a:lnTo>
                <a:lnTo>
                  <a:pt x="1543730" y="2973728"/>
                </a:lnTo>
                <a:lnTo>
                  <a:pt x="1503827" y="2973640"/>
                </a:lnTo>
                <a:close/>
              </a:path>
              <a:path w="3818254" h="2978784">
                <a:moveTo>
                  <a:pt x="735881" y="2386481"/>
                </a:moveTo>
                <a:lnTo>
                  <a:pt x="619046" y="2289622"/>
                </a:lnTo>
                <a:lnTo>
                  <a:pt x="629252" y="2281586"/>
                </a:lnTo>
                <a:lnTo>
                  <a:pt x="739139" y="2372686"/>
                </a:lnTo>
                <a:lnTo>
                  <a:pt x="735881" y="2386481"/>
                </a:lnTo>
                <a:close/>
              </a:path>
              <a:path w="3818254" h="2978784">
                <a:moveTo>
                  <a:pt x="881314" y="2507049"/>
                </a:moveTo>
                <a:lnTo>
                  <a:pt x="748584" y="2397013"/>
                </a:lnTo>
                <a:lnTo>
                  <a:pt x="759618" y="2389664"/>
                </a:lnTo>
                <a:lnTo>
                  <a:pt x="881724" y="2490893"/>
                </a:lnTo>
                <a:lnTo>
                  <a:pt x="881314" y="2507049"/>
                </a:lnTo>
                <a:close/>
              </a:path>
              <a:path w="3818254" h="2978784">
                <a:moveTo>
                  <a:pt x="1443971" y="2973509"/>
                </a:moveTo>
                <a:lnTo>
                  <a:pt x="881314" y="2507049"/>
                </a:lnTo>
                <a:lnTo>
                  <a:pt x="889419" y="2497272"/>
                </a:lnTo>
                <a:lnTo>
                  <a:pt x="1463923" y="2973553"/>
                </a:lnTo>
                <a:lnTo>
                  <a:pt x="1443971" y="2973509"/>
                </a:lnTo>
                <a:close/>
              </a:path>
              <a:path w="3818254" h="2978784">
                <a:moveTo>
                  <a:pt x="1364164" y="2973334"/>
                </a:moveTo>
                <a:lnTo>
                  <a:pt x="142531" y="1960564"/>
                </a:lnTo>
                <a:lnTo>
                  <a:pt x="152050" y="1951959"/>
                </a:lnTo>
                <a:lnTo>
                  <a:pt x="1384116" y="2973377"/>
                </a:lnTo>
                <a:lnTo>
                  <a:pt x="1364164" y="2973334"/>
                </a:lnTo>
                <a:close/>
              </a:path>
              <a:path w="3818254" h="2978784">
                <a:moveTo>
                  <a:pt x="437771" y="2419784"/>
                </a:moveTo>
                <a:lnTo>
                  <a:pt x="310999" y="2314687"/>
                </a:lnTo>
                <a:lnTo>
                  <a:pt x="319852" y="2305529"/>
                </a:lnTo>
                <a:lnTo>
                  <a:pt x="446482" y="2410509"/>
                </a:lnTo>
                <a:lnTo>
                  <a:pt x="437771" y="2419784"/>
                </a:lnTo>
                <a:close/>
              </a:path>
              <a:path w="3818254" h="2978784">
                <a:moveTo>
                  <a:pt x="1104791" y="2972764"/>
                </a:moveTo>
                <a:lnTo>
                  <a:pt x="441608" y="2422965"/>
                </a:lnTo>
                <a:lnTo>
                  <a:pt x="450461" y="2413808"/>
                </a:lnTo>
                <a:lnTo>
                  <a:pt x="1124743" y="2972808"/>
                </a:lnTo>
                <a:lnTo>
                  <a:pt x="1104791" y="2972764"/>
                </a:lnTo>
                <a:close/>
              </a:path>
              <a:path w="3818254" h="2978784">
                <a:moveTo>
                  <a:pt x="190912" y="2462582"/>
                </a:moveTo>
                <a:lnTo>
                  <a:pt x="60969" y="2354856"/>
                </a:lnTo>
                <a:lnTo>
                  <a:pt x="70408" y="2346184"/>
                </a:lnTo>
                <a:lnTo>
                  <a:pt x="191322" y="2446426"/>
                </a:lnTo>
                <a:lnTo>
                  <a:pt x="190912" y="2462582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2" y="2462582"/>
                </a:lnTo>
                <a:lnTo>
                  <a:pt x="199017" y="2452805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ECBB3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7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62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19930" y="4787346"/>
            <a:ext cx="3708400" cy="296113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17600"/>
              </a:lnSpc>
              <a:spcBef>
                <a:spcPts val="90"/>
              </a:spcBef>
            </a:pPr>
            <a:r>
              <a:rPr sz="2750" spc="250" dirty="0">
                <a:solidFill>
                  <a:srgbClr val="FFFFFF"/>
                </a:solidFill>
                <a:latin typeface="Futura Bk BT"/>
                <a:cs typeface="Calibri"/>
              </a:rPr>
              <a:t>avoids </a:t>
            </a:r>
            <a:r>
              <a:rPr sz="2750" spc="110" dirty="0">
                <a:solidFill>
                  <a:srgbClr val="FFFFFF"/>
                </a:solidFill>
                <a:latin typeface="Futura Bk BT"/>
                <a:cs typeface="Calibri"/>
              </a:rPr>
              <a:t>"get </a:t>
            </a:r>
            <a:r>
              <a:rPr sz="2750" spc="200" dirty="0">
                <a:solidFill>
                  <a:srgbClr val="FFFFFF"/>
                </a:solidFill>
                <a:latin typeface="Futura Bk BT"/>
                <a:cs typeface="Calibri"/>
              </a:rPr>
              <a:t>rich  </a:t>
            </a:r>
            <a:r>
              <a:rPr sz="2750" spc="165" dirty="0">
                <a:solidFill>
                  <a:srgbClr val="FFFFFF"/>
                </a:solidFill>
                <a:latin typeface="Futura Bk BT"/>
                <a:cs typeface="Calibri"/>
              </a:rPr>
              <a:t>quick" </a:t>
            </a:r>
            <a:r>
              <a:rPr sz="2750" spc="245" dirty="0">
                <a:solidFill>
                  <a:srgbClr val="FFFFFF"/>
                </a:solidFill>
                <a:latin typeface="Futura Bk BT"/>
                <a:cs typeface="Calibri"/>
              </a:rPr>
              <a:t>and </a:t>
            </a:r>
            <a:r>
              <a:rPr sz="2750" spc="114" dirty="0">
                <a:solidFill>
                  <a:srgbClr val="FFFFFF"/>
                </a:solidFill>
                <a:latin typeface="Futura Bk BT"/>
                <a:cs typeface="Calibri"/>
              </a:rPr>
              <a:t>"can't </a:t>
            </a:r>
            <a:r>
              <a:rPr sz="2750" spc="120" dirty="0">
                <a:solidFill>
                  <a:srgbClr val="FFFFFF"/>
                </a:solidFill>
                <a:latin typeface="Futura Bk BT"/>
                <a:cs typeface="Calibri"/>
              </a:rPr>
              <a:t>lose"  </a:t>
            </a:r>
            <a:r>
              <a:rPr sz="2750" spc="270" dirty="0">
                <a:solidFill>
                  <a:srgbClr val="FFFFFF"/>
                </a:solidFill>
                <a:latin typeface="Futura Bk BT"/>
                <a:cs typeface="Calibri"/>
              </a:rPr>
              <a:t>schemes; </a:t>
            </a:r>
            <a:r>
              <a:rPr sz="2750" spc="85" dirty="0">
                <a:solidFill>
                  <a:srgbClr val="FFFFFF"/>
                </a:solidFill>
                <a:latin typeface="Futura Bk BT"/>
                <a:cs typeface="Calibri"/>
              </a:rPr>
              <a:t>if </a:t>
            </a:r>
            <a:r>
              <a:rPr sz="2750" spc="120" dirty="0">
                <a:solidFill>
                  <a:srgbClr val="FFFFFF"/>
                </a:solidFill>
                <a:latin typeface="Futura Bk BT"/>
                <a:cs typeface="Calibri"/>
              </a:rPr>
              <a:t>it </a:t>
            </a:r>
            <a:r>
              <a:rPr sz="2750" spc="210" dirty="0">
                <a:solidFill>
                  <a:srgbClr val="FFFFFF"/>
                </a:solidFill>
                <a:latin typeface="Futura Bk BT"/>
                <a:cs typeface="Calibri"/>
              </a:rPr>
              <a:t>looks  </a:t>
            </a:r>
            <a:r>
              <a:rPr sz="2750" spc="215" dirty="0">
                <a:solidFill>
                  <a:srgbClr val="FFFFFF"/>
                </a:solidFill>
                <a:latin typeface="Futura Bk BT"/>
                <a:cs typeface="Calibri"/>
              </a:rPr>
              <a:t>too </a:t>
            </a:r>
            <a:r>
              <a:rPr sz="2750" spc="270" dirty="0">
                <a:solidFill>
                  <a:srgbClr val="FFFFFF"/>
                </a:solidFill>
                <a:latin typeface="Futura Bk BT"/>
                <a:cs typeface="Calibri"/>
              </a:rPr>
              <a:t>good </a:t>
            </a:r>
            <a:r>
              <a:rPr sz="2750" spc="200" dirty="0">
                <a:solidFill>
                  <a:srgbClr val="FFFFFF"/>
                </a:solidFill>
                <a:latin typeface="Futura Bk BT"/>
                <a:cs typeface="Calibri"/>
              </a:rPr>
              <a:t>to </a:t>
            </a:r>
            <a:r>
              <a:rPr sz="2750" spc="285" dirty="0">
                <a:solidFill>
                  <a:srgbClr val="FFFFFF"/>
                </a:solidFill>
                <a:latin typeface="Futura Bk BT"/>
                <a:cs typeface="Calibri"/>
              </a:rPr>
              <a:t>be </a:t>
            </a:r>
            <a:r>
              <a:rPr sz="2750" spc="114" dirty="0">
                <a:solidFill>
                  <a:srgbClr val="FFFFFF"/>
                </a:solidFill>
                <a:latin typeface="Futura Bk BT"/>
                <a:cs typeface="Calibri"/>
              </a:rPr>
              <a:t>true,  </a:t>
            </a:r>
            <a:r>
              <a:rPr sz="2750" spc="120" dirty="0">
                <a:solidFill>
                  <a:srgbClr val="FFFFFF"/>
                </a:solidFill>
                <a:latin typeface="Futura Bk BT"/>
                <a:cs typeface="Calibri"/>
              </a:rPr>
              <a:t>it </a:t>
            </a:r>
            <a:r>
              <a:rPr sz="2750" spc="245" dirty="0">
                <a:solidFill>
                  <a:srgbClr val="FFFFFF"/>
                </a:solidFill>
                <a:latin typeface="Futura Bk BT"/>
                <a:cs typeface="Calibri"/>
              </a:rPr>
              <a:t>probably</a:t>
            </a:r>
            <a:r>
              <a:rPr sz="2750" spc="300" dirty="0">
                <a:solidFill>
                  <a:srgbClr val="FFFFFF"/>
                </a:solidFill>
                <a:latin typeface="Futura Bk BT"/>
                <a:cs typeface="Calibri"/>
              </a:rPr>
              <a:t> </a:t>
            </a:r>
            <a:r>
              <a:rPr sz="2750" spc="100" dirty="0">
                <a:solidFill>
                  <a:srgbClr val="FFFFFF"/>
                </a:solidFill>
                <a:latin typeface="Futura Bk BT"/>
                <a:cs typeface="Calibri"/>
              </a:rPr>
              <a:t>is.</a:t>
            </a:r>
            <a:endParaRPr sz="2750" dirty="0">
              <a:latin typeface="Futura Bk BT"/>
              <a:cs typeface="Calibr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28055" y="2588488"/>
            <a:ext cx="3392014" cy="1897121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solidFill>
            <a:srgbClr val="ECBB3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31320" y="0"/>
            <a:ext cx="7461704" cy="85711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32340" y="573145"/>
            <a:ext cx="5601949" cy="94306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89" y="2217973"/>
                </a:lnTo>
                <a:lnTo>
                  <a:pt x="2896228" y="2214359"/>
                </a:lnTo>
                <a:lnTo>
                  <a:pt x="2940337" y="2217932"/>
                </a:lnTo>
                <a:lnTo>
                  <a:pt x="2998585" y="2266221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3"/>
                </a:moveTo>
                <a:lnTo>
                  <a:pt x="2849765" y="2208832"/>
                </a:lnTo>
                <a:lnTo>
                  <a:pt x="2869946" y="2209067"/>
                </a:lnTo>
                <a:lnTo>
                  <a:pt x="3062924" y="2369050"/>
                </a:lnTo>
                <a:lnTo>
                  <a:pt x="3089728" y="2374775"/>
                </a:lnTo>
                <a:lnTo>
                  <a:pt x="3186625" y="2422112"/>
                </a:lnTo>
                <a:lnTo>
                  <a:pt x="3298588" y="2514932"/>
                </a:lnTo>
                <a:lnTo>
                  <a:pt x="3305623" y="2537262"/>
                </a:lnTo>
                <a:lnTo>
                  <a:pt x="3475502" y="2678096"/>
                </a:lnTo>
                <a:lnTo>
                  <a:pt x="3491493" y="2707850"/>
                </a:lnTo>
                <a:lnTo>
                  <a:pt x="3509481" y="2739259"/>
                </a:lnTo>
                <a:lnTo>
                  <a:pt x="3528427" y="2771463"/>
                </a:lnTo>
                <a:close/>
              </a:path>
              <a:path w="3818254" h="2978784">
                <a:moveTo>
                  <a:pt x="3475502" y="2678096"/>
                </a:moveTo>
                <a:lnTo>
                  <a:pt x="3362500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6"/>
                </a:lnTo>
                <a:close/>
              </a:path>
              <a:path w="3818254" h="2978784">
                <a:moveTo>
                  <a:pt x="3778327" y="2978637"/>
                </a:moveTo>
                <a:lnTo>
                  <a:pt x="3697175" y="2911360"/>
                </a:lnTo>
                <a:lnTo>
                  <a:pt x="3718758" y="2912756"/>
                </a:lnTo>
                <a:lnTo>
                  <a:pt x="3745388" y="2934833"/>
                </a:lnTo>
                <a:lnTo>
                  <a:pt x="3766744" y="2936041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7"/>
                </a:lnTo>
                <a:close/>
              </a:path>
              <a:path w="3818254" h="2978784">
                <a:moveTo>
                  <a:pt x="1886889" y="1707522"/>
                </a:moveTo>
                <a:lnTo>
                  <a:pt x="1024836" y="992855"/>
                </a:lnTo>
                <a:lnTo>
                  <a:pt x="1045907" y="993827"/>
                </a:lnTo>
                <a:lnTo>
                  <a:pt x="1060112" y="989106"/>
                </a:lnTo>
                <a:lnTo>
                  <a:pt x="480686" y="508745"/>
                </a:lnTo>
                <a:lnTo>
                  <a:pt x="480688" y="492250"/>
                </a:lnTo>
                <a:lnTo>
                  <a:pt x="899337" y="839323"/>
                </a:lnTo>
                <a:lnTo>
                  <a:pt x="903727" y="826465"/>
                </a:lnTo>
                <a:lnTo>
                  <a:pt x="1454941" y="1283437"/>
                </a:lnTo>
                <a:lnTo>
                  <a:pt x="1463046" y="1273660"/>
                </a:lnTo>
                <a:lnTo>
                  <a:pt x="2024924" y="1739473"/>
                </a:lnTo>
                <a:lnTo>
                  <a:pt x="2034975" y="1714812"/>
                </a:lnTo>
                <a:lnTo>
                  <a:pt x="1740030" y="1470294"/>
                </a:lnTo>
                <a:lnTo>
                  <a:pt x="1746884" y="1459479"/>
                </a:lnTo>
                <a:lnTo>
                  <a:pt x="1469178" y="1229254"/>
                </a:lnTo>
                <a:lnTo>
                  <a:pt x="1510401" y="1246931"/>
                </a:lnTo>
                <a:lnTo>
                  <a:pt x="1609714" y="1329265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1"/>
                </a:lnTo>
                <a:lnTo>
                  <a:pt x="2473813" y="1963144"/>
                </a:lnTo>
                <a:lnTo>
                  <a:pt x="2497017" y="1965884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3"/>
                </a:lnTo>
                <a:lnTo>
                  <a:pt x="2729950" y="2093005"/>
                </a:lnTo>
                <a:lnTo>
                  <a:pt x="2807509" y="2157304"/>
                </a:lnTo>
                <a:lnTo>
                  <a:pt x="2838333" y="2199355"/>
                </a:lnTo>
                <a:lnTo>
                  <a:pt x="3778327" y="2978637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89" y="1707522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2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5"/>
                </a:moveTo>
                <a:lnTo>
                  <a:pt x="1899890" y="1536836"/>
                </a:lnTo>
                <a:lnTo>
                  <a:pt x="1912681" y="1530943"/>
                </a:lnTo>
                <a:lnTo>
                  <a:pt x="1908514" y="1543985"/>
                </a:lnTo>
                <a:close/>
              </a:path>
              <a:path w="3818254" h="2978784">
                <a:moveTo>
                  <a:pt x="6423" y="286133"/>
                </a:moveTo>
                <a:lnTo>
                  <a:pt x="6314" y="0"/>
                </a:lnTo>
                <a:lnTo>
                  <a:pt x="290739" y="235796"/>
                </a:lnTo>
                <a:lnTo>
                  <a:pt x="338189" y="258637"/>
                </a:lnTo>
                <a:lnTo>
                  <a:pt x="367835" y="299711"/>
                </a:lnTo>
                <a:lnTo>
                  <a:pt x="392338" y="336521"/>
                </a:lnTo>
                <a:lnTo>
                  <a:pt x="491112" y="418408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1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6"/>
                </a:lnTo>
                <a:lnTo>
                  <a:pt x="464494" y="478824"/>
                </a:lnTo>
                <a:lnTo>
                  <a:pt x="448229" y="481837"/>
                </a:lnTo>
                <a:lnTo>
                  <a:pt x="452132" y="485073"/>
                </a:lnTo>
                <a:lnTo>
                  <a:pt x="447626" y="497834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2" y="276445"/>
                </a:lnTo>
                <a:lnTo>
                  <a:pt x="1597492" y="1484100"/>
                </a:lnTo>
                <a:lnTo>
                  <a:pt x="1586347" y="1491357"/>
                </a:lnTo>
                <a:lnTo>
                  <a:pt x="251087" y="384388"/>
                </a:lnTo>
                <a:lnTo>
                  <a:pt x="246778" y="397313"/>
                </a:lnTo>
                <a:lnTo>
                  <a:pt x="138991" y="307954"/>
                </a:lnTo>
                <a:lnTo>
                  <a:pt x="129331" y="316442"/>
                </a:lnTo>
                <a:lnTo>
                  <a:pt x="761451" y="840488"/>
                </a:lnTo>
                <a:lnTo>
                  <a:pt x="750578" y="847971"/>
                </a:lnTo>
                <a:lnTo>
                  <a:pt x="624655" y="743577"/>
                </a:lnTo>
                <a:lnTo>
                  <a:pt x="613510" y="750834"/>
                </a:lnTo>
                <a:lnTo>
                  <a:pt x="61054" y="292832"/>
                </a:lnTo>
                <a:lnTo>
                  <a:pt x="58624" y="307314"/>
                </a:lnTo>
                <a:lnTo>
                  <a:pt x="1896071" y="1830612"/>
                </a:lnTo>
                <a:lnTo>
                  <a:pt x="1886593" y="1839250"/>
                </a:lnTo>
                <a:lnTo>
                  <a:pt x="9722" y="283270"/>
                </a:lnTo>
                <a:lnTo>
                  <a:pt x="6423" y="286133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6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2"/>
                </a:moveTo>
                <a:lnTo>
                  <a:pt x="544169" y="478891"/>
                </a:lnTo>
                <a:lnTo>
                  <a:pt x="563327" y="478277"/>
                </a:lnTo>
                <a:lnTo>
                  <a:pt x="560130" y="492122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4"/>
                </a:lnTo>
                <a:lnTo>
                  <a:pt x="564135" y="478946"/>
                </a:lnTo>
                <a:lnTo>
                  <a:pt x="678370" y="573650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3"/>
                </a:moveTo>
                <a:lnTo>
                  <a:pt x="1876664" y="1616561"/>
                </a:lnTo>
                <a:lnTo>
                  <a:pt x="1888485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79"/>
                </a:lnTo>
                <a:lnTo>
                  <a:pt x="1736031" y="1466979"/>
                </a:lnTo>
                <a:lnTo>
                  <a:pt x="2021928" y="1703996"/>
                </a:lnTo>
                <a:lnTo>
                  <a:pt x="2020063" y="1718947"/>
                </a:lnTo>
                <a:lnTo>
                  <a:pt x="2024924" y="1739473"/>
                </a:lnTo>
                <a:close/>
              </a:path>
              <a:path w="3818254" h="2978784">
                <a:moveTo>
                  <a:pt x="743811" y="660897"/>
                </a:moveTo>
                <a:lnTo>
                  <a:pt x="514262" y="470594"/>
                </a:lnTo>
                <a:lnTo>
                  <a:pt x="532723" y="469402"/>
                </a:lnTo>
                <a:lnTo>
                  <a:pt x="742198" y="643062"/>
                </a:lnTo>
                <a:lnTo>
                  <a:pt x="743811" y="660897"/>
                </a:lnTo>
                <a:close/>
              </a:path>
              <a:path w="3818254" h="2978784">
                <a:moveTo>
                  <a:pt x="1044036" y="926289"/>
                </a:moveTo>
                <a:lnTo>
                  <a:pt x="245318" y="264128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6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6" y="926289"/>
                </a:lnTo>
                <a:lnTo>
                  <a:pt x="1054262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3"/>
                </a:moveTo>
                <a:lnTo>
                  <a:pt x="380888" y="393016"/>
                </a:lnTo>
                <a:lnTo>
                  <a:pt x="391296" y="385148"/>
                </a:lnTo>
                <a:lnTo>
                  <a:pt x="791584" y="716999"/>
                </a:lnTo>
                <a:lnTo>
                  <a:pt x="781944" y="725503"/>
                </a:lnTo>
                <a:close/>
              </a:path>
              <a:path w="3818254" h="2978784">
                <a:moveTo>
                  <a:pt x="1447266" y="1277075"/>
                </a:moveTo>
                <a:lnTo>
                  <a:pt x="785781" y="728684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6" y="1277075"/>
                </a:lnTo>
                <a:close/>
              </a:path>
              <a:path w="3818254" h="2978784">
                <a:moveTo>
                  <a:pt x="722580" y="742276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5"/>
                </a:lnTo>
                <a:lnTo>
                  <a:pt x="903908" y="876105"/>
                </a:lnTo>
                <a:lnTo>
                  <a:pt x="732039" y="733621"/>
                </a:lnTo>
                <a:lnTo>
                  <a:pt x="722580" y="742276"/>
                </a:lnTo>
                <a:close/>
              </a:path>
              <a:path w="3818254" h="2978784">
                <a:moveTo>
                  <a:pt x="1039000" y="988101"/>
                </a:moveTo>
                <a:lnTo>
                  <a:pt x="905160" y="877144"/>
                </a:lnTo>
                <a:lnTo>
                  <a:pt x="915548" y="869258"/>
                </a:lnTo>
                <a:lnTo>
                  <a:pt x="1060112" y="989106"/>
                </a:lnTo>
                <a:lnTo>
                  <a:pt x="1039000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5"/>
                </a:lnTo>
                <a:lnTo>
                  <a:pt x="738380" y="738878"/>
                </a:lnTo>
                <a:lnTo>
                  <a:pt x="1034961" y="984752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8"/>
                </a:moveTo>
                <a:lnTo>
                  <a:pt x="624015" y="875020"/>
                </a:lnTo>
                <a:lnTo>
                  <a:pt x="635069" y="867688"/>
                </a:lnTo>
                <a:lnTo>
                  <a:pt x="930398" y="1112524"/>
                </a:lnTo>
                <a:lnTo>
                  <a:pt x="940785" y="1104639"/>
                </a:lnTo>
                <a:lnTo>
                  <a:pt x="1449870" y="1526685"/>
                </a:lnTo>
                <a:lnTo>
                  <a:pt x="1460096" y="1518666"/>
                </a:lnTo>
                <a:lnTo>
                  <a:pt x="1501155" y="1552705"/>
                </a:lnTo>
                <a:lnTo>
                  <a:pt x="1509099" y="1542794"/>
                </a:lnTo>
                <a:lnTo>
                  <a:pt x="1598810" y="1617167"/>
                </a:lnTo>
                <a:lnTo>
                  <a:pt x="1603200" y="1604309"/>
                </a:lnTo>
                <a:lnTo>
                  <a:pt x="1904143" y="1853800"/>
                </a:lnTo>
                <a:lnTo>
                  <a:pt x="1915157" y="1846434"/>
                </a:lnTo>
                <a:lnTo>
                  <a:pt x="906600" y="1010311"/>
                </a:lnTo>
                <a:lnTo>
                  <a:pt x="918745" y="1003883"/>
                </a:lnTo>
                <a:lnTo>
                  <a:pt x="1591560" y="1561666"/>
                </a:lnTo>
                <a:lnTo>
                  <a:pt x="1601928" y="1553764"/>
                </a:lnTo>
                <a:lnTo>
                  <a:pt x="1612962" y="1546415"/>
                </a:lnTo>
                <a:lnTo>
                  <a:pt x="133188" y="319640"/>
                </a:lnTo>
                <a:lnTo>
                  <a:pt x="143576" y="311755"/>
                </a:lnTo>
                <a:lnTo>
                  <a:pt x="1607435" y="1525336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5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8"/>
                </a:lnTo>
                <a:close/>
              </a:path>
              <a:path w="3818254" h="2978784">
                <a:moveTo>
                  <a:pt x="1575202" y="1498614"/>
                </a:moveTo>
                <a:lnTo>
                  <a:pt x="246778" y="397313"/>
                </a:lnTo>
                <a:lnTo>
                  <a:pt x="256217" y="388641"/>
                </a:lnTo>
                <a:lnTo>
                  <a:pt x="1586347" y="1491357"/>
                </a:lnTo>
                <a:lnTo>
                  <a:pt x="1575202" y="1498614"/>
                </a:lnTo>
                <a:close/>
              </a:path>
              <a:path w="3818254" h="2978784">
                <a:moveTo>
                  <a:pt x="1607435" y="1525336"/>
                </a:moveTo>
                <a:lnTo>
                  <a:pt x="1575202" y="1498614"/>
                </a:lnTo>
                <a:lnTo>
                  <a:pt x="1596293" y="1499603"/>
                </a:lnTo>
                <a:lnTo>
                  <a:pt x="1602554" y="1504793"/>
                </a:lnTo>
                <a:lnTo>
                  <a:pt x="1607435" y="1525336"/>
                </a:lnTo>
                <a:close/>
              </a:path>
              <a:path w="3818254" h="2978784">
                <a:moveTo>
                  <a:pt x="1585751" y="1540353"/>
                </a:moveTo>
                <a:lnTo>
                  <a:pt x="757061" y="853346"/>
                </a:lnTo>
                <a:lnTo>
                  <a:pt x="761451" y="840488"/>
                </a:lnTo>
                <a:lnTo>
                  <a:pt x="1595128" y="1531631"/>
                </a:lnTo>
                <a:lnTo>
                  <a:pt x="1585751" y="1540353"/>
                </a:lnTo>
                <a:close/>
              </a:path>
              <a:path w="3818254" h="2978784">
                <a:moveTo>
                  <a:pt x="906600" y="1010311"/>
                </a:moveTo>
                <a:lnTo>
                  <a:pt x="602365" y="758092"/>
                </a:lnTo>
                <a:lnTo>
                  <a:pt x="623457" y="759080"/>
                </a:lnTo>
                <a:lnTo>
                  <a:pt x="637662" y="754360"/>
                </a:lnTo>
                <a:lnTo>
                  <a:pt x="1593950" y="1547151"/>
                </a:lnTo>
                <a:lnTo>
                  <a:pt x="1591560" y="1561666"/>
                </a:lnTo>
                <a:lnTo>
                  <a:pt x="910909" y="997387"/>
                </a:lnTo>
                <a:lnTo>
                  <a:pt x="906600" y="1010311"/>
                </a:lnTo>
                <a:close/>
              </a:path>
              <a:path w="3818254" h="2978784">
                <a:moveTo>
                  <a:pt x="602365" y="758092"/>
                </a:moveTo>
                <a:lnTo>
                  <a:pt x="58624" y="307314"/>
                </a:lnTo>
                <a:lnTo>
                  <a:pt x="68830" y="299278"/>
                </a:lnTo>
                <a:lnTo>
                  <a:pt x="613510" y="750834"/>
                </a:lnTo>
                <a:lnTo>
                  <a:pt x="602365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7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199"/>
                </a:lnTo>
                <a:lnTo>
                  <a:pt x="1487833" y="1525163"/>
                </a:lnTo>
                <a:lnTo>
                  <a:pt x="1482454" y="1537201"/>
                </a:lnTo>
                <a:lnTo>
                  <a:pt x="94795" y="386791"/>
                </a:lnTo>
                <a:lnTo>
                  <a:pt x="90486" y="399716"/>
                </a:lnTo>
                <a:lnTo>
                  <a:pt x="636328" y="852235"/>
                </a:lnTo>
                <a:lnTo>
                  <a:pt x="623820" y="858362"/>
                </a:lnTo>
                <a:lnTo>
                  <a:pt x="625314" y="859601"/>
                </a:lnTo>
                <a:lnTo>
                  <a:pt x="621268" y="872743"/>
                </a:lnTo>
                <a:lnTo>
                  <a:pt x="3159822" y="2977278"/>
                </a:lnTo>
                <a:lnTo>
                  <a:pt x="3139870" y="2977234"/>
                </a:lnTo>
                <a:lnTo>
                  <a:pt x="1643854" y="1736994"/>
                </a:lnTo>
                <a:lnTo>
                  <a:pt x="1631346" y="1743121"/>
                </a:lnTo>
                <a:lnTo>
                  <a:pt x="150401" y="515374"/>
                </a:lnTo>
                <a:lnTo>
                  <a:pt x="139569" y="522891"/>
                </a:lnTo>
                <a:lnTo>
                  <a:pt x="134460" y="518655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3" y="2977059"/>
                </a:lnTo>
                <a:lnTo>
                  <a:pt x="500683" y="855259"/>
                </a:lnTo>
                <a:lnTo>
                  <a:pt x="493810" y="866057"/>
                </a:lnTo>
                <a:lnTo>
                  <a:pt x="649300" y="994963"/>
                </a:lnTo>
                <a:lnTo>
                  <a:pt x="639640" y="1003451"/>
                </a:lnTo>
                <a:lnTo>
                  <a:pt x="3020160" y="2976971"/>
                </a:lnTo>
                <a:lnTo>
                  <a:pt x="2980256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3"/>
                </a:moveTo>
                <a:lnTo>
                  <a:pt x="1347429" y="1408764"/>
                </a:lnTo>
                <a:lnTo>
                  <a:pt x="1353292" y="1397129"/>
                </a:lnTo>
                <a:lnTo>
                  <a:pt x="1503188" y="1521397"/>
                </a:lnTo>
                <a:lnTo>
                  <a:pt x="1487833" y="1525163"/>
                </a:lnTo>
                <a:close/>
              </a:path>
              <a:path w="3818254" h="2978784">
                <a:moveTo>
                  <a:pt x="1591035" y="1610721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09"/>
                </a:lnTo>
                <a:lnTo>
                  <a:pt x="1591035" y="1610721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6"/>
                </a:lnTo>
                <a:lnTo>
                  <a:pt x="6423" y="286133"/>
                </a:lnTo>
                <a:lnTo>
                  <a:pt x="6425" y="292927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0" y="1526685"/>
                </a:moveTo>
                <a:lnTo>
                  <a:pt x="91860" y="400855"/>
                </a:lnTo>
                <a:lnTo>
                  <a:pt x="102651" y="393304"/>
                </a:lnTo>
                <a:lnTo>
                  <a:pt x="1452321" y="1512220"/>
                </a:lnTo>
                <a:lnTo>
                  <a:pt x="1449870" y="1526685"/>
                </a:lnTo>
                <a:close/>
              </a:path>
              <a:path w="3818254" h="2978784">
                <a:moveTo>
                  <a:pt x="926540" y="1109326"/>
                </a:moveTo>
                <a:lnTo>
                  <a:pt x="636523" y="868893"/>
                </a:lnTo>
                <a:lnTo>
                  <a:pt x="638509" y="854043"/>
                </a:lnTo>
                <a:lnTo>
                  <a:pt x="936201" y="1100838"/>
                </a:lnTo>
                <a:lnTo>
                  <a:pt x="926540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8" y="538160"/>
                </a:lnTo>
                <a:lnTo>
                  <a:pt x="146698" y="528801"/>
                </a:lnTo>
                <a:lnTo>
                  <a:pt x="1631541" y="1759779"/>
                </a:lnTo>
                <a:lnTo>
                  <a:pt x="1644070" y="1753669"/>
                </a:lnTo>
                <a:lnTo>
                  <a:pt x="1646035" y="1738802"/>
                </a:lnTo>
                <a:lnTo>
                  <a:pt x="3139870" y="2977234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5" y="1532256"/>
                </a:moveTo>
                <a:lnTo>
                  <a:pt x="143911" y="526491"/>
                </a:lnTo>
                <a:lnTo>
                  <a:pt x="150401" y="515374"/>
                </a:lnTo>
                <a:lnTo>
                  <a:pt x="1359546" y="1517790"/>
                </a:lnTo>
                <a:lnTo>
                  <a:pt x="1357095" y="1532256"/>
                </a:lnTo>
                <a:close/>
              </a:path>
              <a:path w="3818254" h="2978784">
                <a:moveTo>
                  <a:pt x="1631541" y="1759779"/>
                </a:moveTo>
                <a:lnTo>
                  <a:pt x="1359216" y="1534014"/>
                </a:lnTo>
                <a:lnTo>
                  <a:pt x="1363585" y="1521139"/>
                </a:lnTo>
                <a:lnTo>
                  <a:pt x="1636900" y="1747725"/>
                </a:lnTo>
                <a:lnTo>
                  <a:pt x="1631541" y="1759779"/>
                </a:lnTo>
                <a:close/>
              </a:path>
              <a:path w="3818254" h="2978784">
                <a:moveTo>
                  <a:pt x="3020160" y="2976971"/>
                </a:moveTo>
                <a:lnTo>
                  <a:pt x="643497" y="1006649"/>
                </a:lnTo>
                <a:lnTo>
                  <a:pt x="653905" y="998781"/>
                </a:lnTo>
                <a:lnTo>
                  <a:pt x="511683" y="880875"/>
                </a:lnTo>
                <a:lnTo>
                  <a:pt x="516901" y="868703"/>
                </a:lnTo>
                <a:lnTo>
                  <a:pt x="3060063" y="2977059"/>
                </a:lnTo>
                <a:lnTo>
                  <a:pt x="3020160" y="2976971"/>
                </a:lnTo>
                <a:close/>
              </a:path>
              <a:path w="3818254" h="2978784">
                <a:moveTo>
                  <a:pt x="1481530" y="1767390"/>
                </a:moveTo>
                <a:lnTo>
                  <a:pt x="1367018" y="1672456"/>
                </a:lnTo>
                <a:lnTo>
                  <a:pt x="1383262" y="1669426"/>
                </a:lnTo>
                <a:lnTo>
                  <a:pt x="1386803" y="1655865"/>
                </a:lnTo>
                <a:lnTo>
                  <a:pt x="1655473" y="1878600"/>
                </a:lnTo>
                <a:lnTo>
                  <a:pt x="1653002" y="1893048"/>
                </a:lnTo>
                <a:lnTo>
                  <a:pt x="1490989" y="1758734"/>
                </a:lnTo>
                <a:lnTo>
                  <a:pt x="1481530" y="1767390"/>
                </a:lnTo>
                <a:close/>
              </a:path>
              <a:path w="3818254" h="2978784">
                <a:moveTo>
                  <a:pt x="1783631" y="2001343"/>
                </a:moveTo>
                <a:lnTo>
                  <a:pt x="1653002" y="1893048"/>
                </a:lnTo>
                <a:lnTo>
                  <a:pt x="1661835" y="1883874"/>
                </a:lnTo>
                <a:lnTo>
                  <a:pt x="1786082" y="1986878"/>
                </a:lnTo>
                <a:lnTo>
                  <a:pt x="1783631" y="2001343"/>
                </a:lnTo>
                <a:close/>
              </a:path>
              <a:path w="3818254" h="2978784">
                <a:moveTo>
                  <a:pt x="2940353" y="2976796"/>
                </a:moveTo>
                <a:lnTo>
                  <a:pt x="1489225" y="1773769"/>
                </a:lnTo>
                <a:lnTo>
                  <a:pt x="1497330" y="1763992"/>
                </a:lnTo>
                <a:lnTo>
                  <a:pt x="1783631" y="2001343"/>
                </a:lnTo>
                <a:lnTo>
                  <a:pt x="1793857" y="1993324"/>
                </a:lnTo>
                <a:lnTo>
                  <a:pt x="2980256" y="2976884"/>
                </a:lnTo>
                <a:lnTo>
                  <a:pt x="2940353" y="2976796"/>
                </a:lnTo>
                <a:close/>
              </a:path>
              <a:path w="3818254" h="2978784">
                <a:moveTo>
                  <a:pt x="222" y="539342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49"/>
                </a:lnTo>
                <a:lnTo>
                  <a:pt x="222" y="539342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49"/>
                </a:lnTo>
                <a:lnTo>
                  <a:pt x="8327" y="529565"/>
                </a:lnTo>
                <a:lnTo>
                  <a:pt x="280915" y="755548"/>
                </a:lnTo>
                <a:lnTo>
                  <a:pt x="268669" y="761893"/>
                </a:lnTo>
                <a:lnTo>
                  <a:pt x="2940353" y="2976796"/>
                </a:lnTo>
                <a:lnTo>
                  <a:pt x="2900449" y="2976708"/>
                </a:lnTo>
                <a:lnTo>
                  <a:pt x="512646" y="997150"/>
                </a:lnTo>
                <a:lnTo>
                  <a:pt x="505449" y="1007680"/>
                </a:lnTo>
                <a:lnTo>
                  <a:pt x="662817" y="1138143"/>
                </a:lnTo>
                <a:lnTo>
                  <a:pt x="653177" y="1146648"/>
                </a:lnTo>
                <a:lnTo>
                  <a:pt x="782958" y="1254240"/>
                </a:lnTo>
                <a:lnTo>
                  <a:pt x="778932" y="1267399"/>
                </a:lnTo>
                <a:lnTo>
                  <a:pt x="2840594" y="2976577"/>
                </a:lnTo>
                <a:lnTo>
                  <a:pt x="2820642" y="2976533"/>
                </a:lnTo>
                <a:lnTo>
                  <a:pt x="1368572" y="1772725"/>
                </a:lnTo>
                <a:lnTo>
                  <a:pt x="1366122" y="1787190"/>
                </a:lnTo>
                <a:lnTo>
                  <a:pt x="147142" y="776620"/>
                </a:lnTo>
                <a:lnTo>
                  <a:pt x="137481" y="785108"/>
                </a:lnTo>
                <a:lnTo>
                  <a:pt x="820899" y="1351681"/>
                </a:lnTo>
                <a:lnTo>
                  <a:pt x="808754" y="1358110"/>
                </a:lnTo>
                <a:lnTo>
                  <a:pt x="2760787" y="2976402"/>
                </a:lnTo>
                <a:lnTo>
                  <a:pt x="2740835" y="2976358"/>
                </a:lnTo>
                <a:lnTo>
                  <a:pt x="670889" y="1260312"/>
                </a:lnTo>
                <a:lnTo>
                  <a:pt x="666580" y="1273237"/>
                </a:lnTo>
                <a:lnTo>
                  <a:pt x="2720884" y="2976314"/>
                </a:lnTo>
                <a:lnTo>
                  <a:pt x="2700932" y="2976270"/>
                </a:lnTo>
                <a:lnTo>
                  <a:pt x="1395473" y="1894007"/>
                </a:lnTo>
                <a:lnTo>
                  <a:pt x="1380360" y="1897974"/>
                </a:lnTo>
                <a:lnTo>
                  <a:pt x="1376159" y="1894492"/>
                </a:lnTo>
                <a:lnTo>
                  <a:pt x="1367003" y="1903398"/>
                </a:lnTo>
                <a:lnTo>
                  <a:pt x="22726" y="788953"/>
                </a:lnTo>
                <a:lnTo>
                  <a:pt x="22315" y="805109"/>
                </a:lnTo>
                <a:lnTo>
                  <a:pt x="153146" y="913572"/>
                </a:lnTo>
                <a:lnTo>
                  <a:pt x="143776" y="918531"/>
                </a:lnTo>
                <a:lnTo>
                  <a:pt x="138961" y="918309"/>
                </a:lnTo>
                <a:lnTo>
                  <a:pt x="802100" y="1468070"/>
                </a:lnTo>
                <a:lnTo>
                  <a:pt x="796024" y="1479530"/>
                </a:lnTo>
                <a:lnTo>
                  <a:pt x="799262" y="1482215"/>
                </a:lnTo>
                <a:lnTo>
                  <a:pt x="794980" y="1495161"/>
                </a:lnTo>
                <a:lnTo>
                  <a:pt x="2581221" y="2976007"/>
                </a:lnTo>
                <a:lnTo>
                  <a:pt x="2561270" y="2975963"/>
                </a:lnTo>
                <a:lnTo>
                  <a:pt x="48866" y="893108"/>
                </a:lnTo>
                <a:lnTo>
                  <a:pt x="39407" y="901763"/>
                </a:lnTo>
                <a:lnTo>
                  <a:pt x="188619" y="1025464"/>
                </a:lnTo>
                <a:lnTo>
                  <a:pt x="176817" y="1032176"/>
                </a:lnTo>
                <a:lnTo>
                  <a:pt x="165539" y="1039323"/>
                </a:lnTo>
                <a:lnTo>
                  <a:pt x="165276" y="1039106"/>
                </a:lnTo>
                <a:lnTo>
                  <a:pt x="167552" y="1057489"/>
                </a:lnTo>
                <a:lnTo>
                  <a:pt x="302987" y="1169769"/>
                </a:lnTo>
                <a:lnTo>
                  <a:pt x="294882" y="1179546"/>
                </a:lnTo>
                <a:lnTo>
                  <a:pt x="2461511" y="2975744"/>
                </a:lnTo>
                <a:lnTo>
                  <a:pt x="2421607" y="2975657"/>
                </a:lnTo>
                <a:lnTo>
                  <a:pt x="1416139" y="2142094"/>
                </a:lnTo>
                <a:lnTo>
                  <a:pt x="1423908" y="2165032"/>
                </a:lnTo>
                <a:lnTo>
                  <a:pt x="1003989" y="1816907"/>
                </a:lnTo>
                <a:lnTo>
                  <a:pt x="994692" y="1825696"/>
                </a:lnTo>
                <a:lnTo>
                  <a:pt x="201649" y="1168240"/>
                </a:lnTo>
                <a:lnTo>
                  <a:pt x="189484" y="1174652"/>
                </a:lnTo>
                <a:lnTo>
                  <a:pt x="322981" y="1285325"/>
                </a:lnTo>
                <a:lnTo>
                  <a:pt x="316935" y="1296810"/>
                </a:lnTo>
                <a:lnTo>
                  <a:pt x="319016" y="1298534"/>
                </a:lnTo>
                <a:lnTo>
                  <a:pt x="323896" y="1319077"/>
                </a:lnTo>
                <a:lnTo>
                  <a:pt x="976919" y="1860452"/>
                </a:lnTo>
                <a:lnTo>
                  <a:pt x="962755" y="1865206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5"/>
                </a:lnTo>
                <a:lnTo>
                  <a:pt x="621271" y="1618858"/>
                </a:lnTo>
                <a:lnTo>
                  <a:pt x="605000" y="1618107"/>
                </a:lnTo>
                <a:lnTo>
                  <a:pt x="583747" y="1616984"/>
                </a:lnTo>
                <a:lnTo>
                  <a:pt x="571602" y="1623413"/>
                </a:lnTo>
                <a:lnTo>
                  <a:pt x="53186" y="1193631"/>
                </a:lnTo>
                <a:lnTo>
                  <a:pt x="30917" y="1208162"/>
                </a:lnTo>
                <a:lnTo>
                  <a:pt x="57737" y="1230397"/>
                </a:lnTo>
                <a:lnTo>
                  <a:pt x="48460" y="1239203"/>
                </a:lnTo>
                <a:lnTo>
                  <a:pt x="2142283" y="2975043"/>
                </a:lnTo>
                <a:lnTo>
                  <a:pt x="2102379" y="2974955"/>
                </a:lnTo>
                <a:lnTo>
                  <a:pt x="919063" y="1993952"/>
                </a:lnTo>
                <a:lnTo>
                  <a:pt x="918632" y="2010091"/>
                </a:lnTo>
                <a:lnTo>
                  <a:pt x="52762" y="1292260"/>
                </a:lnTo>
                <a:lnTo>
                  <a:pt x="42273" y="1300061"/>
                </a:lnTo>
                <a:lnTo>
                  <a:pt x="53778" y="1326096"/>
                </a:lnTo>
                <a:lnTo>
                  <a:pt x="715304" y="1874520"/>
                </a:lnTo>
                <a:lnTo>
                  <a:pt x="708430" y="1885318"/>
                </a:lnTo>
                <a:lnTo>
                  <a:pt x="1010181" y="2135478"/>
                </a:lnTo>
                <a:lnTo>
                  <a:pt x="997935" y="2141823"/>
                </a:lnTo>
                <a:lnTo>
                  <a:pt x="2002620" y="2974736"/>
                </a:lnTo>
                <a:lnTo>
                  <a:pt x="1942765" y="2974605"/>
                </a:lnTo>
                <a:lnTo>
                  <a:pt x="75314" y="1426433"/>
                </a:lnTo>
                <a:lnTo>
                  <a:pt x="69167" y="1437834"/>
                </a:lnTo>
                <a:lnTo>
                  <a:pt x="614302" y="1889767"/>
                </a:lnTo>
                <a:lnTo>
                  <a:pt x="603793" y="1897552"/>
                </a:lnTo>
                <a:lnTo>
                  <a:pt x="603127" y="1896999"/>
                </a:lnTo>
                <a:lnTo>
                  <a:pt x="595324" y="1907027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69" y="1566080"/>
                </a:lnTo>
                <a:lnTo>
                  <a:pt x="76464" y="1575857"/>
                </a:lnTo>
                <a:lnTo>
                  <a:pt x="76161" y="1575606"/>
                </a:lnTo>
                <a:lnTo>
                  <a:pt x="68722" y="1585936"/>
                </a:lnTo>
                <a:lnTo>
                  <a:pt x="994100" y="2353102"/>
                </a:lnTo>
                <a:lnTo>
                  <a:pt x="981279" y="2358969"/>
                </a:lnTo>
                <a:lnTo>
                  <a:pt x="84913" y="1615855"/>
                </a:lnTo>
                <a:lnTo>
                  <a:pt x="76524" y="1625398"/>
                </a:lnTo>
                <a:lnTo>
                  <a:pt x="79332" y="1627725"/>
                </a:lnTo>
                <a:lnTo>
                  <a:pt x="72700" y="1638724"/>
                </a:lnTo>
                <a:lnTo>
                  <a:pt x="1683392" y="2974035"/>
                </a:lnTo>
                <a:lnTo>
                  <a:pt x="1643489" y="2973947"/>
                </a:lnTo>
                <a:lnTo>
                  <a:pt x="372842" y="1920544"/>
                </a:lnTo>
                <a:lnTo>
                  <a:pt x="369483" y="1934256"/>
                </a:lnTo>
                <a:lnTo>
                  <a:pt x="1623537" y="2973903"/>
                </a:lnTo>
                <a:lnTo>
                  <a:pt x="1543730" y="2973728"/>
                </a:lnTo>
                <a:lnTo>
                  <a:pt x="105148" y="1781102"/>
                </a:lnTo>
                <a:lnTo>
                  <a:pt x="97952" y="1791632"/>
                </a:lnTo>
                <a:lnTo>
                  <a:pt x="398976" y="2041190"/>
                </a:lnTo>
                <a:lnTo>
                  <a:pt x="389537" y="2049862"/>
                </a:lnTo>
                <a:lnTo>
                  <a:pt x="1503826" y="2973640"/>
                </a:lnTo>
                <a:lnTo>
                  <a:pt x="1463923" y="2973553"/>
                </a:lnTo>
                <a:lnTo>
                  <a:pt x="621477" y="2275140"/>
                </a:lnTo>
                <a:lnTo>
                  <a:pt x="619046" y="2289622"/>
                </a:lnTo>
                <a:lnTo>
                  <a:pt x="1443971" y="2973509"/>
                </a:lnTo>
                <a:lnTo>
                  <a:pt x="1384116" y="2973377"/>
                </a:lnTo>
                <a:lnTo>
                  <a:pt x="144981" y="1946099"/>
                </a:lnTo>
                <a:lnTo>
                  <a:pt x="142531" y="1960564"/>
                </a:lnTo>
                <a:lnTo>
                  <a:pt x="1364164" y="2973333"/>
                </a:lnTo>
                <a:lnTo>
                  <a:pt x="1124743" y="2972808"/>
                </a:lnTo>
                <a:lnTo>
                  <a:pt x="315873" y="2302231"/>
                </a:lnTo>
                <a:lnTo>
                  <a:pt x="307162" y="2311506"/>
                </a:lnTo>
                <a:lnTo>
                  <a:pt x="1104791" y="2972764"/>
                </a:lnTo>
                <a:lnTo>
                  <a:pt x="825467" y="2972150"/>
                </a:lnTo>
                <a:lnTo>
                  <a:pt x="66692" y="2343103"/>
                </a:lnTo>
                <a:lnTo>
                  <a:pt x="54466" y="2349465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2345" y="881004"/>
                </a:moveTo>
                <a:lnTo>
                  <a:pt x="276526" y="768406"/>
                </a:lnTo>
                <a:lnTo>
                  <a:pt x="280915" y="755548"/>
                </a:lnTo>
                <a:lnTo>
                  <a:pt x="424590" y="874659"/>
                </a:lnTo>
                <a:lnTo>
                  <a:pt x="412345" y="881004"/>
                </a:lnTo>
                <a:close/>
              </a:path>
              <a:path w="3818254" h="2978784">
                <a:moveTo>
                  <a:pt x="1089704" y="1442555"/>
                </a:moveTo>
                <a:lnTo>
                  <a:pt x="420201" y="887517"/>
                </a:lnTo>
                <a:lnTo>
                  <a:pt x="424590" y="874659"/>
                </a:lnTo>
                <a:lnTo>
                  <a:pt x="1099143" y="1433883"/>
                </a:lnTo>
                <a:lnTo>
                  <a:pt x="1089704" y="1442555"/>
                </a:lnTo>
                <a:close/>
              </a:path>
              <a:path w="3818254" h="2978784">
                <a:moveTo>
                  <a:pt x="1233359" y="1561649"/>
                </a:moveTo>
                <a:lnTo>
                  <a:pt x="1097379" y="1448917"/>
                </a:lnTo>
                <a:lnTo>
                  <a:pt x="1105484" y="1439140"/>
                </a:lnTo>
                <a:lnTo>
                  <a:pt x="1242818" y="1552994"/>
                </a:lnTo>
                <a:lnTo>
                  <a:pt x="1233359" y="1561649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4" y="1568028"/>
                </a:lnTo>
                <a:lnTo>
                  <a:pt x="1249160" y="1558251"/>
                </a:lnTo>
                <a:lnTo>
                  <a:pt x="1373649" y="1661456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8" y="1269676"/>
                </a:lnTo>
                <a:lnTo>
                  <a:pt x="792733" y="1262343"/>
                </a:lnTo>
                <a:lnTo>
                  <a:pt x="794187" y="1263549"/>
                </a:lnTo>
                <a:lnTo>
                  <a:pt x="796173" y="1248699"/>
                </a:lnTo>
                <a:lnTo>
                  <a:pt x="508397" y="1010125"/>
                </a:lnTo>
                <a:lnTo>
                  <a:pt x="518038" y="1001620"/>
                </a:lnTo>
                <a:lnTo>
                  <a:pt x="2900449" y="2976708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6" y="1256668"/>
                </a:moveTo>
                <a:lnTo>
                  <a:pt x="657034" y="1149846"/>
                </a:lnTo>
                <a:lnTo>
                  <a:pt x="667422" y="1141961"/>
                </a:lnTo>
                <a:lnTo>
                  <a:pt x="796173" y="1248699"/>
                </a:lnTo>
                <a:lnTo>
                  <a:pt x="785886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0" y="1364556"/>
                </a:lnTo>
                <a:lnTo>
                  <a:pt x="820899" y="1351681"/>
                </a:lnTo>
                <a:lnTo>
                  <a:pt x="1098920" y="1582168"/>
                </a:lnTo>
                <a:lnTo>
                  <a:pt x="1103289" y="1569294"/>
                </a:lnTo>
                <a:lnTo>
                  <a:pt x="1366122" y="1787190"/>
                </a:lnTo>
                <a:lnTo>
                  <a:pt x="1376348" y="1779171"/>
                </a:lnTo>
                <a:lnTo>
                  <a:pt x="2820642" y="2976533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6"/>
                </a:moveTo>
                <a:lnTo>
                  <a:pt x="142873" y="789578"/>
                </a:lnTo>
                <a:lnTo>
                  <a:pt x="151726" y="780421"/>
                </a:lnTo>
                <a:lnTo>
                  <a:pt x="276740" y="884061"/>
                </a:lnTo>
                <a:lnTo>
                  <a:pt x="267282" y="892716"/>
                </a:lnTo>
                <a:close/>
              </a:path>
              <a:path w="3818254" h="2978784">
                <a:moveTo>
                  <a:pt x="951023" y="1459558"/>
                </a:moveTo>
                <a:lnTo>
                  <a:pt x="274976" y="899096"/>
                </a:lnTo>
                <a:lnTo>
                  <a:pt x="283082" y="889319"/>
                </a:lnTo>
                <a:lnTo>
                  <a:pt x="956826" y="1447872"/>
                </a:lnTo>
                <a:lnTo>
                  <a:pt x="951023" y="1459558"/>
                </a:lnTo>
                <a:close/>
              </a:path>
              <a:path w="3818254" h="2978784">
                <a:moveTo>
                  <a:pt x="1096799" y="1580410"/>
                </a:moveTo>
                <a:lnTo>
                  <a:pt x="964454" y="1470692"/>
                </a:lnTo>
                <a:lnTo>
                  <a:pt x="970620" y="1459308"/>
                </a:lnTo>
                <a:lnTo>
                  <a:pt x="1099250" y="1565945"/>
                </a:lnTo>
                <a:lnTo>
                  <a:pt x="1096799" y="1580410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0" y="1273237"/>
                </a:lnTo>
                <a:lnTo>
                  <a:pt x="678745" y="1266825"/>
                </a:lnTo>
                <a:lnTo>
                  <a:pt x="2740835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2" y="1920408"/>
                </a:lnTo>
                <a:lnTo>
                  <a:pt x="1396617" y="1911452"/>
                </a:lnTo>
                <a:lnTo>
                  <a:pt x="1392518" y="1908054"/>
                </a:lnTo>
                <a:lnTo>
                  <a:pt x="1395473" y="1894007"/>
                </a:lnTo>
                <a:lnTo>
                  <a:pt x="2700932" y="2976270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6" y="913572"/>
                </a:moveTo>
                <a:lnTo>
                  <a:pt x="22315" y="805109"/>
                </a:lnTo>
                <a:lnTo>
                  <a:pt x="30421" y="795332"/>
                </a:lnTo>
                <a:lnTo>
                  <a:pt x="174258" y="914577"/>
                </a:lnTo>
                <a:lnTo>
                  <a:pt x="153146" y="913572"/>
                </a:lnTo>
                <a:close/>
              </a:path>
              <a:path w="3818254" h="2978784">
                <a:moveTo>
                  <a:pt x="268560" y="1025750"/>
                </a:moveTo>
                <a:lnTo>
                  <a:pt x="141001" y="920000"/>
                </a:lnTo>
                <a:lnTo>
                  <a:pt x="143776" y="918531"/>
                </a:lnTo>
                <a:lnTo>
                  <a:pt x="160033" y="919281"/>
                </a:lnTo>
                <a:lnTo>
                  <a:pt x="174258" y="914577"/>
                </a:lnTo>
                <a:lnTo>
                  <a:pt x="311067" y="1027996"/>
                </a:lnTo>
                <a:lnTo>
                  <a:pt x="308636" y="1042478"/>
                </a:lnTo>
                <a:lnTo>
                  <a:pt x="278221" y="1017263"/>
                </a:lnTo>
                <a:lnTo>
                  <a:pt x="268560" y="1025750"/>
                </a:lnTo>
                <a:close/>
              </a:path>
              <a:path w="3818254" h="2978784">
                <a:moveTo>
                  <a:pt x="820069" y="1466470"/>
                </a:moveTo>
                <a:lnTo>
                  <a:pt x="308636" y="1042478"/>
                </a:lnTo>
                <a:lnTo>
                  <a:pt x="317428" y="1033270"/>
                </a:lnTo>
                <a:lnTo>
                  <a:pt x="832390" y="1460188"/>
                </a:lnTo>
                <a:lnTo>
                  <a:pt x="820069" y="1466470"/>
                </a:lnTo>
                <a:close/>
              </a:path>
              <a:path w="3818254" h="2978784">
                <a:moveTo>
                  <a:pt x="948767" y="1589662"/>
                </a:moveTo>
                <a:lnTo>
                  <a:pt x="824221" y="1486410"/>
                </a:lnTo>
                <a:lnTo>
                  <a:pt x="835473" y="1479241"/>
                </a:lnTo>
                <a:lnTo>
                  <a:pt x="835696" y="1479425"/>
                </a:lnTo>
                <a:lnTo>
                  <a:pt x="833339" y="1460975"/>
                </a:lnTo>
                <a:lnTo>
                  <a:pt x="984064" y="1585930"/>
                </a:lnTo>
                <a:lnTo>
                  <a:pt x="962952" y="1584924"/>
                </a:lnTo>
                <a:lnTo>
                  <a:pt x="948767" y="1589662"/>
                </a:lnTo>
                <a:close/>
              </a:path>
              <a:path w="3818254" h="2978784">
                <a:moveTo>
                  <a:pt x="2581221" y="2976007"/>
                </a:moveTo>
                <a:lnTo>
                  <a:pt x="794980" y="1495161"/>
                </a:lnTo>
                <a:lnTo>
                  <a:pt x="808163" y="1489594"/>
                </a:lnTo>
                <a:lnTo>
                  <a:pt x="820567" y="1483380"/>
                </a:lnTo>
                <a:lnTo>
                  <a:pt x="948767" y="1589662"/>
                </a:lnTo>
                <a:lnTo>
                  <a:pt x="969859" y="1590651"/>
                </a:lnTo>
                <a:lnTo>
                  <a:pt x="984064" y="1585930"/>
                </a:lnTo>
                <a:lnTo>
                  <a:pt x="1371547" y="1907165"/>
                </a:lnTo>
                <a:lnTo>
                  <a:pt x="1367622" y="1920408"/>
                </a:lnTo>
                <a:lnTo>
                  <a:pt x="2641077" y="2976139"/>
                </a:lnTo>
                <a:lnTo>
                  <a:pt x="2581221" y="2976007"/>
                </a:lnTo>
                <a:close/>
              </a:path>
              <a:path w="3818254" h="2978784">
                <a:moveTo>
                  <a:pt x="804606" y="1470148"/>
                </a:moveTo>
                <a:lnTo>
                  <a:pt x="272418" y="1028948"/>
                </a:lnTo>
                <a:lnTo>
                  <a:pt x="282805" y="1021063"/>
                </a:lnTo>
                <a:lnTo>
                  <a:pt x="816138" y="1463212"/>
                </a:lnTo>
                <a:lnTo>
                  <a:pt x="804606" y="1470148"/>
                </a:lnTo>
                <a:close/>
              </a:path>
              <a:path w="3818254" h="2978784">
                <a:moveTo>
                  <a:pt x="141001" y="920000"/>
                </a:moveTo>
                <a:lnTo>
                  <a:pt x="138961" y="918309"/>
                </a:lnTo>
                <a:lnTo>
                  <a:pt x="143776" y="918531"/>
                </a:lnTo>
                <a:lnTo>
                  <a:pt x="141001" y="920000"/>
                </a:lnTo>
                <a:close/>
              </a:path>
              <a:path w="3818254" h="2978784">
                <a:moveTo>
                  <a:pt x="192971" y="1029072"/>
                </a:moveTo>
                <a:lnTo>
                  <a:pt x="47102" y="908142"/>
                </a:lnTo>
                <a:lnTo>
                  <a:pt x="55208" y="898365"/>
                </a:lnTo>
                <a:lnTo>
                  <a:pt x="206214" y="1023554"/>
                </a:lnTo>
                <a:lnTo>
                  <a:pt x="192971" y="1029072"/>
                </a:lnTo>
                <a:close/>
              </a:path>
              <a:path w="3818254" h="2978784">
                <a:moveTo>
                  <a:pt x="1397782" y="2027895"/>
                </a:moveTo>
                <a:lnTo>
                  <a:pt x="205076" y="1039108"/>
                </a:lnTo>
                <a:lnTo>
                  <a:pt x="209984" y="1026679"/>
                </a:lnTo>
                <a:lnTo>
                  <a:pt x="1407240" y="2019239"/>
                </a:lnTo>
                <a:lnTo>
                  <a:pt x="1397782" y="2027895"/>
                </a:lnTo>
                <a:close/>
              </a:path>
              <a:path w="3818254" h="2978784">
                <a:moveTo>
                  <a:pt x="2461511" y="2975744"/>
                </a:moveTo>
                <a:lnTo>
                  <a:pt x="431125" y="1292496"/>
                </a:lnTo>
                <a:lnTo>
                  <a:pt x="440018" y="1283371"/>
                </a:lnTo>
                <a:lnTo>
                  <a:pt x="697701" y="1496998"/>
                </a:lnTo>
                <a:lnTo>
                  <a:pt x="709846" y="1490570"/>
                </a:lnTo>
                <a:lnTo>
                  <a:pt x="184801" y="1055292"/>
                </a:lnTo>
                <a:lnTo>
                  <a:pt x="196393" y="1048405"/>
                </a:lnTo>
                <a:lnTo>
                  <a:pt x="849873" y="1590159"/>
                </a:lnTo>
                <a:lnTo>
                  <a:pt x="854262" y="1577301"/>
                </a:lnTo>
                <a:lnTo>
                  <a:pt x="1405476" y="2034274"/>
                </a:lnTo>
                <a:lnTo>
                  <a:pt x="1413582" y="2024497"/>
                </a:lnTo>
                <a:lnTo>
                  <a:pt x="2561270" y="2975963"/>
                </a:lnTo>
                <a:lnTo>
                  <a:pt x="2461511" y="2975744"/>
                </a:lnTo>
                <a:close/>
              </a:path>
              <a:path w="3818254" h="2978784">
                <a:moveTo>
                  <a:pt x="842097" y="1583713"/>
                </a:moveTo>
                <a:lnTo>
                  <a:pt x="199152" y="1050693"/>
                </a:lnTo>
                <a:lnTo>
                  <a:pt x="207078" y="1040767"/>
                </a:lnTo>
                <a:lnTo>
                  <a:pt x="854262" y="1577301"/>
                </a:lnTo>
                <a:lnTo>
                  <a:pt x="842097" y="1583713"/>
                </a:lnTo>
                <a:close/>
              </a:path>
              <a:path w="3818254" h="2978784">
                <a:moveTo>
                  <a:pt x="302664" y="1169501"/>
                </a:moveTo>
                <a:lnTo>
                  <a:pt x="167552" y="1057489"/>
                </a:lnTo>
                <a:lnTo>
                  <a:pt x="176586" y="1048482"/>
                </a:lnTo>
                <a:lnTo>
                  <a:pt x="311436" y="1160276"/>
                </a:lnTo>
                <a:lnTo>
                  <a:pt x="302664" y="1169501"/>
                </a:lnTo>
                <a:close/>
              </a:path>
              <a:path w="3818254" h="2978784">
                <a:moveTo>
                  <a:pt x="687967" y="1488928"/>
                </a:moveTo>
                <a:lnTo>
                  <a:pt x="311813" y="1177086"/>
                </a:lnTo>
                <a:lnTo>
                  <a:pt x="317394" y="1165216"/>
                </a:lnTo>
                <a:lnTo>
                  <a:pt x="694113" y="1477527"/>
                </a:lnTo>
                <a:lnTo>
                  <a:pt x="687967" y="1488928"/>
                </a:lnTo>
                <a:close/>
              </a:path>
              <a:path w="3818254" h="2978784">
                <a:moveTo>
                  <a:pt x="425753" y="1288042"/>
                </a:moveTo>
                <a:lnTo>
                  <a:pt x="300092" y="1183866"/>
                </a:lnTo>
                <a:lnTo>
                  <a:pt x="313449" y="1178442"/>
                </a:lnTo>
                <a:lnTo>
                  <a:pt x="435414" y="1279554"/>
                </a:lnTo>
                <a:lnTo>
                  <a:pt x="425753" y="1288042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5" y="1865206"/>
                </a:lnTo>
                <a:lnTo>
                  <a:pt x="983847" y="1866195"/>
                </a:lnTo>
                <a:lnTo>
                  <a:pt x="998051" y="1861474"/>
                </a:lnTo>
                <a:lnTo>
                  <a:pt x="840319" y="1730710"/>
                </a:lnTo>
                <a:lnTo>
                  <a:pt x="856241" y="1727412"/>
                </a:lnTo>
                <a:lnTo>
                  <a:pt x="859863" y="1713918"/>
                </a:lnTo>
                <a:lnTo>
                  <a:pt x="1001034" y="1830953"/>
                </a:lnTo>
                <a:lnTo>
                  <a:pt x="1009139" y="1821176"/>
                </a:lnTo>
                <a:lnTo>
                  <a:pt x="1423908" y="2165032"/>
                </a:lnTo>
                <a:lnTo>
                  <a:pt x="1448494" y="2168917"/>
                </a:lnTo>
                <a:lnTo>
                  <a:pt x="2421607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19" y="1860452"/>
                </a:moveTo>
                <a:lnTo>
                  <a:pt x="323896" y="1319077"/>
                </a:lnTo>
                <a:lnTo>
                  <a:pt x="333927" y="1294399"/>
                </a:lnTo>
                <a:lnTo>
                  <a:pt x="197260" y="1181098"/>
                </a:lnTo>
                <a:lnTo>
                  <a:pt x="201649" y="1168240"/>
                </a:lnTo>
                <a:lnTo>
                  <a:pt x="850613" y="1706250"/>
                </a:lnTo>
                <a:lnTo>
                  <a:pt x="838872" y="1713013"/>
                </a:lnTo>
                <a:lnTo>
                  <a:pt x="831413" y="1723326"/>
                </a:lnTo>
                <a:lnTo>
                  <a:pt x="998051" y="1861474"/>
                </a:lnTo>
                <a:lnTo>
                  <a:pt x="976919" y="1860452"/>
                </a:lnTo>
                <a:close/>
              </a:path>
              <a:path w="3818254" h="2978784">
                <a:moveTo>
                  <a:pt x="621271" y="1618858"/>
                </a:moveTo>
                <a:lnTo>
                  <a:pt x="624052" y="1617405"/>
                </a:lnTo>
                <a:lnTo>
                  <a:pt x="626071" y="1619079"/>
                </a:lnTo>
                <a:lnTo>
                  <a:pt x="621271" y="1618858"/>
                </a:lnTo>
                <a:close/>
              </a:path>
              <a:path w="3818254" h="2978784">
                <a:moveTo>
                  <a:pt x="697047" y="1760404"/>
                </a:moveTo>
                <a:lnTo>
                  <a:pt x="30917" y="1208162"/>
                </a:lnTo>
                <a:lnTo>
                  <a:pt x="51988" y="1209134"/>
                </a:lnTo>
                <a:lnTo>
                  <a:pt x="64173" y="1202739"/>
                </a:lnTo>
                <a:lnTo>
                  <a:pt x="582548" y="1632487"/>
                </a:lnTo>
                <a:lnTo>
                  <a:pt x="611846" y="1623783"/>
                </a:lnTo>
                <a:lnTo>
                  <a:pt x="621271" y="1618858"/>
                </a:lnTo>
                <a:lnTo>
                  <a:pt x="626071" y="1619079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6" y="1751782"/>
                </a:lnTo>
                <a:lnTo>
                  <a:pt x="697047" y="1760404"/>
                </a:lnTo>
                <a:close/>
              </a:path>
              <a:path w="3818254" h="2978784">
                <a:moveTo>
                  <a:pt x="840722" y="1879515"/>
                </a:moveTo>
                <a:lnTo>
                  <a:pt x="700864" y="1763568"/>
                </a:lnTo>
                <a:lnTo>
                  <a:pt x="713009" y="1757140"/>
                </a:lnTo>
                <a:lnTo>
                  <a:pt x="850221" y="1870893"/>
                </a:lnTo>
                <a:lnTo>
                  <a:pt x="840722" y="1879515"/>
                </a:lnTo>
                <a:close/>
              </a:path>
              <a:path w="3818254" h="2978784">
                <a:moveTo>
                  <a:pt x="981772" y="1996449"/>
                </a:moveTo>
                <a:lnTo>
                  <a:pt x="844539" y="1882679"/>
                </a:lnTo>
                <a:lnTo>
                  <a:pt x="856684" y="1876251"/>
                </a:lnTo>
                <a:lnTo>
                  <a:pt x="994483" y="1990490"/>
                </a:lnTo>
                <a:lnTo>
                  <a:pt x="981772" y="1996449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1" y="2011651"/>
                </a:lnTo>
                <a:lnTo>
                  <a:pt x="993002" y="2005759"/>
                </a:lnTo>
                <a:lnTo>
                  <a:pt x="993506" y="2006177"/>
                </a:lnTo>
                <a:lnTo>
                  <a:pt x="998825" y="1994090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0" y="2008186"/>
                </a:moveTo>
                <a:lnTo>
                  <a:pt x="54782" y="1244444"/>
                </a:lnTo>
                <a:lnTo>
                  <a:pt x="62887" y="1234667"/>
                </a:lnTo>
                <a:lnTo>
                  <a:pt x="981288" y="1996048"/>
                </a:lnTo>
                <a:lnTo>
                  <a:pt x="976030" y="2008186"/>
                </a:lnTo>
                <a:close/>
              </a:path>
              <a:path w="3818254" h="2978784">
                <a:moveTo>
                  <a:pt x="2062476" y="2974868"/>
                </a:moveTo>
                <a:lnTo>
                  <a:pt x="612128" y="1772487"/>
                </a:lnTo>
                <a:lnTo>
                  <a:pt x="617770" y="1760668"/>
                </a:lnTo>
                <a:lnTo>
                  <a:pt x="918632" y="2010091"/>
                </a:lnTo>
                <a:lnTo>
                  <a:pt x="926738" y="2000314"/>
                </a:lnTo>
                <a:lnTo>
                  <a:pt x="2102379" y="2974955"/>
                </a:lnTo>
                <a:lnTo>
                  <a:pt x="2062476" y="2974868"/>
                </a:lnTo>
                <a:close/>
              </a:path>
              <a:path w="3818254" h="2978784">
                <a:moveTo>
                  <a:pt x="2002620" y="2974736"/>
                </a:moveTo>
                <a:lnTo>
                  <a:pt x="1120668" y="2243572"/>
                </a:lnTo>
                <a:lnTo>
                  <a:pt x="1126652" y="2232036"/>
                </a:lnTo>
                <a:lnTo>
                  <a:pt x="708430" y="1885318"/>
                </a:lnTo>
                <a:lnTo>
                  <a:pt x="718838" y="1877450"/>
                </a:lnTo>
                <a:lnTo>
                  <a:pt x="66744" y="1336845"/>
                </a:lnTo>
                <a:lnTo>
                  <a:pt x="68690" y="1321961"/>
                </a:lnTo>
                <a:lnTo>
                  <a:pt x="67222" y="1304248"/>
                </a:lnTo>
                <a:lnTo>
                  <a:pt x="586950" y="1735118"/>
                </a:lnTo>
                <a:lnTo>
                  <a:pt x="577653" y="1743907"/>
                </a:lnTo>
                <a:lnTo>
                  <a:pt x="2062476" y="2974868"/>
                </a:lnTo>
                <a:lnTo>
                  <a:pt x="2002620" y="2974736"/>
                </a:lnTo>
                <a:close/>
              </a:path>
              <a:path w="3818254" h="2978784">
                <a:moveTo>
                  <a:pt x="605665" y="1767130"/>
                </a:moveTo>
                <a:lnTo>
                  <a:pt x="583995" y="1749164"/>
                </a:lnTo>
                <a:lnTo>
                  <a:pt x="592100" y="1739387"/>
                </a:lnTo>
                <a:lnTo>
                  <a:pt x="616518" y="1759630"/>
                </a:lnTo>
                <a:lnTo>
                  <a:pt x="605665" y="1767130"/>
                </a:lnTo>
                <a:close/>
              </a:path>
              <a:path w="3818254" h="2978784">
                <a:moveTo>
                  <a:pt x="1107177" y="2232387"/>
                </a:moveTo>
                <a:lnTo>
                  <a:pt x="1003065" y="2146076"/>
                </a:lnTo>
                <a:lnTo>
                  <a:pt x="1013897" y="2138559"/>
                </a:lnTo>
                <a:lnTo>
                  <a:pt x="1113222" y="2220902"/>
                </a:lnTo>
                <a:lnTo>
                  <a:pt x="1107177" y="2232387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4" y="1915550"/>
                </a:lnTo>
                <a:lnTo>
                  <a:pt x="612256" y="1904567"/>
                </a:lnTo>
                <a:lnTo>
                  <a:pt x="609751" y="1902491"/>
                </a:lnTo>
                <a:lnTo>
                  <a:pt x="615675" y="1890905"/>
                </a:lnTo>
                <a:lnTo>
                  <a:pt x="82941" y="1449253"/>
                </a:lnTo>
                <a:lnTo>
                  <a:pt x="88744" y="1437567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3" y="2242338"/>
                </a:moveTo>
                <a:lnTo>
                  <a:pt x="86986" y="1584581"/>
                </a:lnTo>
                <a:lnTo>
                  <a:pt x="89841" y="1570450"/>
                </a:lnTo>
                <a:lnTo>
                  <a:pt x="880803" y="2226182"/>
                </a:lnTo>
                <a:lnTo>
                  <a:pt x="880393" y="2242338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7" y="2383530"/>
                </a:lnTo>
                <a:lnTo>
                  <a:pt x="1003273" y="2377202"/>
                </a:lnTo>
                <a:lnTo>
                  <a:pt x="1007474" y="2380685"/>
                </a:lnTo>
                <a:lnTo>
                  <a:pt x="1006922" y="2347234"/>
                </a:lnTo>
                <a:lnTo>
                  <a:pt x="880393" y="2242338"/>
                </a:lnTo>
                <a:lnTo>
                  <a:pt x="888498" y="2232561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0" y="1802593"/>
                </a:moveTo>
                <a:lnTo>
                  <a:pt x="74660" y="1590858"/>
                </a:lnTo>
                <a:lnTo>
                  <a:pt x="85310" y="1583191"/>
                </a:lnTo>
                <a:lnTo>
                  <a:pt x="342225" y="1796181"/>
                </a:lnTo>
                <a:lnTo>
                  <a:pt x="330060" y="1802593"/>
                </a:lnTo>
                <a:close/>
              </a:path>
              <a:path w="3818254" h="2978784">
                <a:moveTo>
                  <a:pt x="605718" y="2031121"/>
                </a:moveTo>
                <a:lnTo>
                  <a:pt x="337836" y="1809039"/>
                </a:lnTo>
                <a:lnTo>
                  <a:pt x="342225" y="1796181"/>
                </a:lnTo>
                <a:lnTo>
                  <a:pt x="614450" y="2021863"/>
                </a:lnTo>
                <a:lnTo>
                  <a:pt x="605718" y="2031121"/>
                </a:lnTo>
                <a:close/>
              </a:path>
              <a:path w="3818254" h="2978784">
                <a:moveTo>
                  <a:pt x="994100" y="2353102"/>
                </a:moveTo>
                <a:lnTo>
                  <a:pt x="608020" y="2033030"/>
                </a:lnTo>
                <a:lnTo>
                  <a:pt x="618428" y="2025162"/>
                </a:lnTo>
                <a:lnTo>
                  <a:pt x="1006922" y="2347234"/>
                </a:lnTo>
                <a:lnTo>
                  <a:pt x="994100" y="2353102"/>
                </a:lnTo>
                <a:close/>
              </a:path>
              <a:path w="3818254" h="2978784">
                <a:moveTo>
                  <a:pt x="1683392" y="2974035"/>
                </a:moveTo>
                <a:lnTo>
                  <a:pt x="72700" y="1638724"/>
                </a:lnTo>
                <a:lnTo>
                  <a:pt x="88925" y="1635678"/>
                </a:lnTo>
                <a:lnTo>
                  <a:pt x="92486" y="1622134"/>
                </a:lnTo>
                <a:lnTo>
                  <a:pt x="729292" y="2150064"/>
                </a:lnTo>
                <a:lnTo>
                  <a:pt x="722438" y="2160879"/>
                </a:lnTo>
                <a:lnTo>
                  <a:pt x="1703344" y="2974079"/>
                </a:lnTo>
                <a:lnTo>
                  <a:pt x="1683392" y="2974035"/>
                </a:lnTo>
                <a:close/>
              </a:path>
              <a:path w="3818254" h="2978784">
                <a:moveTo>
                  <a:pt x="981333" y="2375510"/>
                </a:moveTo>
                <a:lnTo>
                  <a:pt x="722438" y="2160879"/>
                </a:lnTo>
                <a:lnTo>
                  <a:pt x="732826" y="2152994"/>
                </a:lnTo>
                <a:lnTo>
                  <a:pt x="983965" y="2361196"/>
                </a:lnTo>
                <a:lnTo>
                  <a:pt x="981333" y="2375510"/>
                </a:lnTo>
                <a:close/>
              </a:path>
              <a:path w="3818254" h="2978784">
                <a:moveTo>
                  <a:pt x="1623537" y="2973903"/>
                </a:moveTo>
                <a:lnTo>
                  <a:pt x="375198" y="1938994"/>
                </a:lnTo>
                <a:lnTo>
                  <a:pt x="385546" y="1931076"/>
                </a:lnTo>
                <a:lnTo>
                  <a:pt x="1643489" y="2973947"/>
                </a:lnTo>
                <a:lnTo>
                  <a:pt x="1623537" y="2973903"/>
                </a:lnTo>
                <a:close/>
              </a:path>
              <a:path w="3818254" h="2978784">
                <a:moveTo>
                  <a:pt x="244455" y="1913088"/>
                </a:moveTo>
                <a:lnTo>
                  <a:pt x="100900" y="1794077"/>
                </a:lnTo>
                <a:lnTo>
                  <a:pt x="111288" y="1786192"/>
                </a:lnTo>
                <a:lnTo>
                  <a:pt x="250258" y="1901402"/>
                </a:lnTo>
                <a:lnTo>
                  <a:pt x="244455" y="1913088"/>
                </a:lnTo>
                <a:close/>
              </a:path>
              <a:path w="3818254" h="2978784">
                <a:moveTo>
                  <a:pt x="1503826" y="2973640"/>
                </a:moveTo>
                <a:lnTo>
                  <a:pt x="397292" y="2056291"/>
                </a:lnTo>
                <a:lnTo>
                  <a:pt x="402934" y="2044472"/>
                </a:lnTo>
                <a:lnTo>
                  <a:pt x="260026" y="1925997"/>
                </a:lnTo>
                <a:lnTo>
                  <a:pt x="266011" y="1914462"/>
                </a:lnTo>
                <a:lnTo>
                  <a:pt x="1543730" y="2973728"/>
                </a:lnTo>
                <a:lnTo>
                  <a:pt x="1503826" y="2973640"/>
                </a:lnTo>
                <a:close/>
              </a:path>
              <a:path w="3818254" h="2978784">
                <a:moveTo>
                  <a:pt x="735881" y="2386481"/>
                </a:moveTo>
                <a:lnTo>
                  <a:pt x="619046" y="2289622"/>
                </a:lnTo>
                <a:lnTo>
                  <a:pt x="629252" y="2281586"/>
                </a:lnTo>
                <a:lnTo>
                  <a:pt x="739139" y="2372686"/>
                </a:lnTo>
                <a:lnTo>
                  <a:pt x="735881" y="2386481"/>
                </a:lnTo>
                <a:close/>
              </a:path>
              <a:path w="3818254" h="2978784">
                <a:moveTo>
                  <a:pt x="881314" y="2507049"/>
                </a:moveTo>
                <a:lnTo>
                  <a:pt x="748584" y="2397013"/>
                </a:lnTo>
                <a:lnTo>
                  <a:pt x="759618" y="2389664"/>
                </a:lnTo>
                <a:lnTo>
                  <a:pt x="881724" y="2490893"/>
                </a:lnTo>
                <a:lnTo>
                  <a:pt x="881314" y="2507049"/>
                </a:lnTo>
                <a:close/>
              </a:path>
              <a:path w="3818254" h="2978784">
                <a:moveTo>
                  <a:pt x="1443971" y="2973509"/>
                </a:moveTo>
                <a:lnTo>
                  <a:pt x="881314" y="2507049"/>
                </a:lnTo>
                <a:lnTo>
                  <a:pt x="889419" y="2497272"/>
                </a:lnTo>
                <a:lnTo>
                  <a:pt x="1463923" y="2973553"/>
                </a:lnTo>
                <a:lnTo>
                  <a:pt x="1443971" y="2973509"/>
                </a:lnTo>
                <a:close/>
              </a:path>
              <a:path w="3818254" h="2978784">
                <a:moveTo>
                  <a:pt x="1364164" y="2973333"/>
                </a:moveTo>
                <a:lnTo>
                  <a:pt x="142531" y="1960564"/>
                </a:lnTo>
                <a:lnTo>
                  <a:pt x="152050" y="1951959"/>
                </a:lnTo>
                <a:lnTo>
                  <a:pt x="1384116" y="2973377"/>
                </a:lnTo>
                <a:lnTo>
                  <a:pt x="1364164" y="2973333"/>
                </a:lnTo>
                <a:close/>
              </a:path>
              <a:path w="3818254" h="2978784">
                <a:moveTo>
                  <a:pt x="437771" y="2419784"/>
                </a:moveTo>
                <a:lnTo>
                  <a:pt x="310999" y="2314687"/>
                </a:lnTo>
                <a:lnTo>
                  <a:pt x="319852" y="2305529"/>
                </a:lnTo>
                <a:lnTo>
                  <a:pt x="446482" y="2410509"/>
                </a:lnTo>
                <a:lnTo>
                  <a:pt x="437771" y="2419784"/>
                </a:lnTo>
                <a:close/>
              </a:path>
              <a:path w="3818254" h="2978784">
                <a:moveTo>
                  <a:pt x="1104791" y="2972764"/>
                </a:moveTo>
                <a:lnTo>
                  <a:pt x="441608" y="2422965"/>
                </a:lnTo>
                <a:lnTo>
                  <a:pt x="450461" y="2413808"/>
                </a:lnTo>
                <a:lnTo>
                  <a:pt x="1124743" y="2972808"/>
                </a:lnTo>
                <a:lnTo>
                  <a:pt x="1104791" y="2972764"/>
                </a:lnTo>
                <a:close/>
              </a:path>
              <a:path w="3818254" h="2978784">
                <a:moveTo>
                  <a:pt x="190912" y="2462582"/>
                </a:moveTo>
                <a:lnTo>
                  <a:pt x="60969" y="2354856"/>
                </a:lnTo>
                <a:lnTo>
                  <a:pt x="70408" y="2346184"/>
                </a:lnTo>
                <a:lnTo>
                  <a:pt x="191322" y="2446426"/>
                </a:lnTo>
                <a:lnTo>
                  <a:pt x="190912" y="2462582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2" y="2462582"/>
                </a:lnTo>
                <a:lnTo>
                  <a:pt x="199017" y="2452805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2EA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67572" y="228715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32630" y="471659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19930" y="2604736"/>
            <a:ext cx="4006386" cy="4485139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63373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  <a:p>
            <a:pPr marL="12700" marR="5080">
              <a:lnSpc>
                <a:spcPct val="116100"/>
              </a:lnSpc>
              <a:spcBef>
                <a:spcPts val="994"/>
              </a:spcBef>
            </a:pPr>
            <a:r>
              <a:rPr sz="2800" spc="215" dirty="0">
                <a:latin typeface="Futura Bk BT"/>
                <a:cs typeface="Calibri"/>
              </a:rPr>
              <a:t>distrust </a:t>
            </a:r>
            <a:r>
              <a:rPr sz="2800" spc="225" dirty="0">
                <a:latin typeface="Futura Bk BT"/>
                <a:cs typeface="Calibri"/>
              </a:rPr>
              <a:t>anyone</a:t>
            </a:r>
            <a:r>
              <a:rPr sz="2800" spc="125" dirty="0">
                <a:latin typeface="Futura Bk BT"/>
                <a:cs typeface="Calibri"/>
              </a:rPr>
              <a:t> </a:t>
            </a:r>
            <a:r>
              <a:rPr sz="2800" spc="170" dirty="0">
                <a:latin typeface="Futura Bk BT"/>
                <a:cs typeface="Calibri"/>
              </a:rPr>
              <a:t>who  </a:t>
            </a:r>
            <a:r>
              <a:rPr sz="2800" spc="180" dirty="0">
                <a:latin typeface="Futura Bk BT"/>
                <a:cs typeface="Calibri"/>
              </a:rPr>
              <a:t>tries </a:t>
            </a:r>
            <a:r>
              <a:rPr sz="2800" spc="185" dirty="0">
                <a:latin typeface="Futura Bk BT"/>
                <a:cs typeface="Calibri"/>
              </a:rPr>
              <a:t>to </a:t>
            </a:r>
            <a:r>
              <a:rPr sz="2800" spc="229" dirty="0">
                <a:latin typeface="Futura Bk BT"/>
                <a:cs typeface="Calibri"/>
              </a:rPr>
              <a:t>pressure  </a:t>
            </a:r>
            <a:r>
              <a:rPr sz="2800" spc="155" dirty="0">
                <a:latin typeface="Futura Bk BT"/>
                <a:cs typeface="Calibri"/>
              </a:rPr>
              <a:t>into </a:t>
            </a:r>
            <a:r>
              <a:rPr sz="2800" spc="200" dirty="0">
                <a:latin typeface="Futura Bk BT"/>
                <a:cs typeface="Calibri"/>
              </a:rPr>
              <a:t>making </a:t>
            </a:r>
            <a:r>
              <a:rPr sz="2800" spc="165" dirty="0">
                <a:latin typeface="Futura Bk BT"/>
                <a:cs typeface="Calibri"/>
              </a:rPr>
              <a:t>hurried  </a:t>
            </a:r>
            <a:r>
              <a:rPr sz="2800" spc="215" dirty="0">
                <a:latin typeface="Futura Bk BT"/>
                <a:cs typeface="Calibri"/>
              </a:rPr>
              <a:t>investment  decisions.</a:t>
            </a:r>
            <a:endParaRPr sz="2800" dirty="0">
              <a:latin typeface="Futura Bk BT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0" y="0"/>
            <a:ext cx="7461704" cy="8571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32340" y="573145"/>
            <a:ext cx="5601949" cy="94306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12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90" y="2217973"/>
                </a:lnTo>
                <a:lnTo>
                  <a:pt x="2896229" y="2214359"/>
                </a:lnTo>
                <a:lnTo>
                  <a:pt x="2940337" y="2217932"/>
                </a:lnTo>
                <a:lnTo>
                  <a:pt x="2998585" y="2266222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3"/>
                </a:moveTo>
                <a:lnTo>
                  <a:pt x="2849765" y="2208833"/>
                </a:lnTo>
                <a:lnTo>
                  <a:pt x="2869946" y="2209067"/>
                </a:lnTo>
                <a:lnTo>
                  <a:pt x="3062924" y="2369051"/>
                </a:lnTo>
                <a:lnTo>
                  <a:pt x="3089728" y="2374775"/>
                </a:lnTo>
                <a:lnTo>
                  <a:pt x="3186625" y="2422112"/>
                </a:lnTo>
                <a:lnTo>
                  <a:pt x="3298588" y="2514933"/>
                </a:lnTo>
                <a:lnTo>
                  <a:pt x="3305623" y="2537262"/>
                </a:lnTo>
                <a:lnTo>
                  <a:pt x="3475502" y="2678096"/>
                </a:lnTo>
                <a:lnTo>
                  <a:pt x="3491493" y="2707850"/>
                </a:lnTo>
                <a:lnTo>
                  <a:pt x="3509481" y="2739260"/>
                </a:lnTo>
                <a:lnTo>
                  <a:pt x="3528427" y="2771463"/>
                </a:lnTo>
                <a:close/>
              </a:path>
              <a:path w="3818254" h="2978784">
                <a:moveTo>
                  <a:pt x="3475502" y="2678096"/>
                </a:moveTo>
                <a:lnTo>
                  <a:pt x="3362501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6"/>
                </a:lnTo>
                <a:close/>
              </a:path>
              <a:path w="3818254" h="2978784">
                <a:moveTo>
                  <a:pt x="3778297" y="2978613"/>
                </a:moveTo>
                <a:lnTo>
                  <a:pt x="3697175" y="2911360"/>
                </a:lnTo>
                <a:lnTo>
                  <a:pt x="3718758" y="2912756"/>
                </a:lnTo>
                <a:lnTo>
                  <a:pt x="3745388" y="2934833"/>
                </a:lnTo>
                <a:lnTo>
                  <a:pt x="3766744" y="2936041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00" y="2978700"/>
                </a:lnTo>
                <a:lnTo>
                  <a:pt x="3778297" y="2978613"/>
                </a:lnTo>
                <a:close/>
              </a:path>
              <a:path w="3818254" h="2978784">
                <a:moveTo>
                  <a:pt x="1886890" y="1707522"/>
                </a:moveTo>
                <a:lnTo>
                  <a:pt x="1024836" y="992855"/>
                </a:lnTo>
                <a:lnTo>
                  <a:pt x="1045908" y="993827"/>
                </a:lnTo>
                <a:lnTo>
                  <a:pt x="1060112" y="989107"/>
                </a:lnTo>
                <a:lnTo>
                  <a:pt x="480686" y="508745"/>
                </a:lnTo>
                <a:lnTo>
                  <a:pt x="480688" y="492251"/>
                </a:lnTo>
                <a:lnTo>
                  <a:pt x="899337" y="839323"/>
                </a:lnTo>
                <a:lnTo>
                  <a:pt x="903727" y="826465"/>
                </a:lnTo>
                <a:lnTo>
                  <a:pt x="1454941" y="1283437"/>
                </a:lnTo>
                <a:lnTo>
                  <a:pt x="1463046" y="1273660"/>
                </a:lnTo>
                <a:lnTo>
                  <a:pt x="2024924" y="1739473"/>
                </a:lnTo>
                <a:lnTo>
                  <a:pt x="2034975" y="1714812"/>
                </a:lnTo>
                <a:lnTo>
                  <a:pt x="1740030" y="1470295"/>
                </a:lnTo>
                <a:lnTo>
                  <a:pt x="1746884" y="1459479"/>
                </a:lnTo>
                <a:lnTo>
                  <a:pt x="1469178" y="1229254"/>
                </a:lnTo>
                <a:lnTo>
                  <a:pt x="1510401" y="1246932"/>
                </a:lnTo>
                <a:lnTo>
                  <a:pt x="1609714" y="1329265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2"/>
                </a:lnTo>
                <a:lnTo>
                  <a:pt x="2473813" y="1963145"/>
                </a:lnTo>
                <a:lnTo>
                  <a:pt x="2497017" y="1965885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4"/>
                </a:lnTo>
                <a:lnTo>
                  <a:pt x="2729950" y="2093005"/>
                </a:lnTo>
                <a:lnTo>
                  <a:pt x="2807509" y="2157304"/>
                </a:lnTo>
                <a:lnTo>
                  <a:pt x="2838333" y="2199355"/>
                </a:lnTo>
                <a:lnTo>
                  <a:pt x="3778297" y="2978613"/>
                </a:lnTo>
                <a:lnTo>
                  <a:pt x="3439118" y="2977869"/>
                </a:lnTo>
                <a:lnTo>
                  <a:pt x="1899135" y="1701178"/>
                </a:lnTo>
                <a:lnTo>
                  <a:pt x="1886890" y="1707522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3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5"/>
                </a:moveTo>
                <a:lnTo>
                  <a:pt x="1899890" y="1536836"/>
                </a:lnTo>
                <a:lnTo>
                  <a:pt x="1912681" y="1530943"/>
                </a:lnTo>
                <a:lnTo>
                  <a:pt x="1908514" y="1543985"/>
                </a:lnTo>
                <a:close/>
              </a:path>
              <a:path w="3818254" h="2978784">
                <a:moveTo>
                  <a:pt x="6421" y="286134"/>
                </a:moveTo>
                <a:lnTo>
                  <a:pt x="6314" y="0"/>
                </a:lnTo>
                <a:lnTo>
                  <a:pt x="290739" y="235796"/>
                </a:lnTo>
                <a:lnTo>
                  <a:pt x="338189" y="258637"/>
                </a:lnTo>
                <a:lnTo>
                  <a:pt x="367835" y="299712"/>
                </a:lnTo>
                <a:lnTo>
                  <a:pt x="392338" y="336522"/>
                </a:lnTo>
                <a:lnTo>
                  <a:pt x="491112" y="418408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1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7"/>
                </a:lnTo>
                <a:lnTo>
                  <a:pt x="464494" y="478825"/>
                </a:lnTo>
                <a:lnTo>
                  <a:pt x="448229" y="481837"/>
                </a:lnTo>
                <a:lnTo>
                  <a:pt x="452132" y="485073"/>
                </a:lnTo>
                <a:lnTo>
                  <a:pt x="447626" y="497835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2" y="276446"/>
                </a:lnTo>
                <a:lnTo>
                  <a:pt x="1597492" y="1484100"/>
                </a:lnTo>
                <a:lnTo>
                  <a:pt x="1586347" y="1491357"/>
                </a:lnTo>
                <a:lnTo>
                  <a:pt x="251087" y="384388"/>
                </a:lnTo>
                <a:lnTo>
                  <a:pt x="246778" y="397313"/>
                </a:lnTo>
                <a:lnTo>
                  <a:pt x="138991" y="307954"/>
                </a:lnTo>
                <a:lnTo>
                  <a:pt x="129331" y="316442"/>
                </a:lnTo>
                <a:lnTo>
                  <a:pt x="761451" y="840488"/>
                </a:lnTo>
                <a:lnTo>
                  <a:pt x="750578" y="847971"/>
                </a:lnTo>
                <a:lnTo>
                  <a:pt x="624655" y="743577"/>
                </a:lnTo>
                <a:lnTo>
                  <a:pt x="613510" y="750835"/>
                </a:lnTo>
                <a:lnTo>
                  <a:pt x="61054" y="292832"/>
                </a:lnTo>
                <a:lnTo>
                  <a:pt x="58624" y="307314"/>
                </a:lnTo>
                <a:lnTo>
                  <a:pt x="1896071" y="1830612"/>
                </a:lnTo>
                <a:lnTo>
                  <a:pt x="1886593" y="1839250"/>
                </a:lnTo>
                <a:lnTo>
                  <a:pt x="9722" y="283270"/>
                </a:lnTo>
                <a:lnTo>
                  <a:pt x="6421" y="286134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7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3"/>
                </a:moveTo>
                <a:lnTo>
                  <a:pt x="544170" y="478891"/>
                </a:lnTo>
                <a:lnTo>
                  <a:pt x="563327" y="478277"/>
                </a:lnTo>
                <a:lnTo>
                  <a:pt x="560130" y="492123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5"/>
                </a:lnTo>
                <a:lnTo>
                  <a:pt x="564135" y="478947"/>
                </a:lnTo>
                <a:lnTo>
                  <a:pt x="678370" y="573650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3"/>
                </a:moveTo>
                <a:lnTo>
                  <a:pt x="1876664" y="1616561"/>
                </a:lnTo>
                <a:lnTo>
                  <a:pt x="1888486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79"/>
                </a:lnTo>
                <a:lnTo>
                  <a:pt x="1736031" y="1466979"/>
                </a:lnTo>
                <a:lnTo>
                  <a:pt x="2021928" y="1703996"/>
                </a:lnTo>
                <a:lnTo>
                  <a:pt x="2020064" y="1718947"/>
                </a:lnTo>
                <a:lnTo>
                  <a:pt x="2024924" y="1739473"/>
                </a:lnTo>
                <a:close/>
              </a:path>
              <a:path w="3818254" h="2978784">
                <a:moveTo>
                  <a:pt x="743811" y="660897"/>
                </a:moveTo>
                <a:lnTo>
                  <a:pt x="514262" y="470594"/>
                </a:lnTo>
                <a:lnTo>
                  <a:pt x="532723" y="469402"/>
                </a:lnTo>
                <a:lnTo>
                  <a:pt x="742198" y="643063"/>
                </a:lnTo>
                <a:lnTo>
                  <a:pt x="743811" y="660897"/>
                </a:lnTo>
                <a:close/>
              </a:path>
              <a:path w="3818254" h="2978784">
                <a:moveTo>
                  <a:pt x="1044036" y="926289"/>
                </a:moveTo>
                <a:lnTo>
                  <a:pt x="245318" y="264128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6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6" y="926289"/>
                </a:lnTo>
                <a:lnTo>
                  <a:pt x="1054262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3"/>
                </a:moveTo>
                <a:lnTo>
                  <a:pt x="380888" y="393017"/>
                </a:lnTo>
                <a:lnTo>
                  <a:pt x="391296" y="385148"/>
                </a:lnTo>
                <a:lnTo>
                  <a:pt x="791584" y="716999"/>
                </a:lnTo>
                <a:lnTo>
                  <a:pt x="781944" y="725503"/>
                </a:lnTo>
                <a:close/>
              </a:path>
              <a:path w="3818254" h="2978784">
                <a:moveTo>
                  <a:pt x="1447266" y="1277075"/>
                </a:moveTo>
                <a:lnTo>
                  <a:pt x="785781" y="728685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6" y="1277075"/>
                </a:lnTo>
                <a:close/>
              </a:path>
              <a:path w="3818254" h="2978784">
                <a:moveTo>
                  <a:pt x="722580" y="742276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5"/>
                </a:lnTo>
                <a:lnTo>
                  <a:pt x="903908" y="876106"/>
                </a:lnTo>
                <a:lnTo>
                  <a:pt x="732039" y="733621"/>
                </a:lnTo>
                <a:lnTo>
                  <a:pt x="722580" y="742276"/>
                </a:lnTo>
                <a:close/>
              </a:path>
              <a:path w="3818254" h="2978784">
                <a:moveTo>
                  <a:pt x="1039000" y="988101"/>
                </a:moveTo>
                <a:lnTo>
                  <a:pt x="905160" y="877144"/>
                </a:lnTo>
                <a:lnTo>
                  <a:pt x="915548" y="869259"/>
                </a:lnTo>
                <a:lnTo>
                  <a:pt x="1060112" y="989107"/>
                </a:lnTo>
                <a:lnTo>
                  <a:pt x="1039000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5"/>
                </a:lnTo>
                <a:lnTo>
                  <a:pt x="738380" y="738878"/>
                </a:lnTo>
                <a:lnTo>
                  <a:pt x="1034961" y="984752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795" y="2977256"/>
                </a:moveTo>
                <a:lnTo>
                  <a:pt x="624015" y="875021"/>
                </a:lnTo>
                <a:lnTo>
                  <a:pt x="635069" y="867688"/>
                </a:lnTo>
                <a:lnTo>
                  <a:pt x="930398" y="1112524"/>
                </a:lnTo>
                <a:lnTo>
                  <a:pt x="940785" y="1104639"/>
                </a:lnTo>
                <a:lnTo>
                  <a:pt x="1449870" y="1526685"/>
                </a:lnTo>
                <a:lnTo>
                  <a:pt x="1460096" y="1518666"/>
                </a:lnTo>
                <a:lnTo>
                  <a:pt x="1501155" y="1552705"/>
                </a:lnTo>
                <a:lnTo>
                  <a:pt x="1509099" y="1542794"/>
                </a:lnTo>
                <a:lnTo>
                  <a:pt x="1598811" y="1617167"/>
                </a:lnTo>
                <a:lnTo>
                  <a:pt x="1603200" y="1604310"/>
                </a:lnTo>
                <a:lnTo>
                  <a:pt x="1904143" y="1853800"/>
                </a:lnTo>
                <a:lnTo>
                  <a:pt x="1915157" y="1846434"/>
                </a:lnTo>
                <a:lnTo>
                  <a:pt x="906600" y="1010312"/>
                </a:lnTo>
                <a:lnTo>
                  <a:pt x="918745" y="1003883"/>
                </a:lnTo>
                <a:lnTo>
                  <a:pt x="1591560" y="1561666"/>
                </a:lnTo>
                <a:lnTo>
                  <a:pt x="1601928" y="1553765"/>
                </a:lnTo>
                <a:lnTo>
                  <a:pt x="1612962" y="1546415"/>
                </a:lnTo>
                <a:lnTo>
                  <a:pt x="133188" y="319640"/>
                </a:lnTo>
                <a:lnTo>
                  <a:pt x="143576" y="311755"/>
                </a:lnTo>
                <a:lnTo>
                  <a:pt x="1607435" y="1525337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5"/>
                </a:lnTo>
                <a:lnTo>
                  <a:pt x="1899135" y="1701178"/>
                </a:lnTo>
                <a:lnTo>
                  <a:pt x="3439118" y="2977869"/>
                </a:lnTo>
                <a:lnTo>
                  <a:pt x="3159795" y="2977256"/>
                </a:lnTo>
                <a:close/>
              </a:path>
              <a:path w="3818254" h="2978784">
                <a:moveTo>
                  <a:pt x="1575202" y="1498614"/>
                </a:moveTo>
                <a:lnTo>
                  <a:pt x="246778" y="397313"/>
                </a:lnTo>
                <a:lnTo>
                  <a:pt x="256217" y="388641"/>
                </a:lnTo>
                <a:lnTo>
                  <a:pt x="1586347" y="1491357"/>
                </a:lnTo>
                <a:lnTo>
                  <a:pt x="1575202" y="1498614"/>
                </a:lnTo>
                <a:close/>
              </a:path>
              <a:path w="3818254" h="2978784">
                <a:moveTo>
                  <a:pt x="1607435" y="1525337"/>
                </a:moveTo>
                <a:lnTo>
                  <a:pt x="1575202" y="1498614"/>
                </a:lnTo>
                <a:lnTo>
                  <a:pt x="1596293" y="1499603"/>
                </a:lnTo>
                <a:lnTo>
                  <a:pt x="1602554" y="1504794"/>
                </a:lnTo>
                <a:lnTo>
                  <a:pt x="1607435" y="1525337"/>
                </a:lnTo>
                <a:close/>
              </a:path>
              <a:path w="3818254" h="2978784">
                <a:moveTo>
                  <a:pt x="1585751" y="1540353"/>
                </a:moveTo>
                <a:lnTo>
                  <a:pt x="757061" y="853346"/>
                </a:lnTo>
                <a:lnTo>
                  <a:pt x="761451" y="840488"/>
                </a:lnTo>
                <a:lnTo>
                  <a:pt x="1595129" y="1531631"/>
                </a:lnTo>
                <a:lnTo>
                  <a:pt x="1585751" y="1540353"/>
                </a:lnTo>
                <a:close/>
              </a:path>
              <a:path w="3818254" h="2978784">
                <a:moveTo>
                  <a:pt x="906600" y="1010312"/>
                </a:moveTo>
                <a:lnTo>
                  <a:pt x="602365" y="758092"/>
                </a:lnTo>
                <a:lnTo>
                  <a:pt x="623457" y="759081"/>
                </a:lnTo>
                <a:lnTo>
                  <a:pt x="637662" y="754360"/>
                </a:lnTo>
                <a:lnTo>
                  <a:pt x="1593950" y="1547151"/>
                </a:lnTo>
                <a:lnTo>
                  <a:pt x="1591560" y="1561666"/>
                </a:lnTo>
                <a:lnTo>
                  <a:pt x="910909" y="997387"/>
                </a:lnTo>
                <a:lnTo>
                  <a:pt x="906600" y="1010312"/>
                </a:lnTo>
                <a:close/>
              </a:path>
              <a:path w="3818254" h="2978784">
                <a:moveTo>
                  <a:pt x="602365" y="758092"/>
                </a:moveTo>
                <a:lnTo>
                  <a:pt x="58624" y="307314"/>
                </a:lnTo>
                <a:lnTo>
                  <a:pt x="68830" y="299278"/>
                </a:lnTo>
                <a:lnTo>
                  <a:pt x="613510" y="750835"/>
                </a:lnTo>
                <a:lnTo>
                  <a:pt x="602365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2" y="528060"/>
                </a:lnTo>
                <a:lnTo>
                  <a:pt x="6424" y="292932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200"/>
                </a:lnTo>
                <a:lnTo>
                  <a:pt x="1487833" y="1525163"/>
                </a:lnTo>
                <a:lnTo>
                  <a:pt x="1482454" y="1537201"/>
                </a:lnTo>
                <a:lnTo>
                  <a:pt x="94795" y="386791"/>
                </a:lnTo>
                <a:lnTo>
                  <a:pt x="90486" y="399716"/>
                </a:lnTo>
                <a:lnTo>
                  <a:pt x="636328" y="852235"/>
                </a:lnTo>
                <a:lnTo>
                  <a:pt x="623820" y="858362"/>
                </a:lnTo>
                <a:lnTo>
                  <a:pt x="625314" y="859601"/>
                </a:lnTo>
                <a:lnTo>
                  <a:pt x="621268" y="872744"/>
                </a:lnTo>
                <a:lnTo>
                  <a:pt x="3159795" y="2977256"/>
                </a:lnTo>
                <a:lnTo>
                  <a:pt x="3139843" y="2977212"/>
                </a:lnTo>
                <a:lnTo>
                  <a:pt x="1643854" y="1736994"/>
                </a:lnTo>
                <a:lnTo>
                  <a:pt x="1631346" y="1743121"/>
                </a:lnTo>
                <a:lnTo>
                  <a:pt x="150401" y="515374"/>
                </a:lnTo>
                <a:lnTo>
                  <a:pt x="139569" y="522891"/>
                </a:lnTo>
                <a:lnTo>
                  <a:pt x="134460" y="518655"/>
                </a:lnTo>
                <a:lnTo>
                  <a:pt x="129222" y="530810"/>
                </a:lnTo>
                <a:lnTo>
                  <a:pt x="3079988" y="2977081"/>
                </a:lnTo>
                <a:lnTo>
                  <a:pt x="3060037" y="2977037"/>
                </a:lnTo>
                <a:lnTo>
                  <a:pt x="500683" y="855259"/>
                </a:lnTo>
                <a:lnTo>
                  <a:pt x="493810" y="866057"/>
                </a:lnTo>
                <a:lnTo>
                  <a:pt x="649300" y="994963"/>
                </a:lnTo>
                <a:lnTo>
                  <a:pt x="639640" y="1003451"/>
                </a:lnTo>
                <a:lnTo>
                  <a:pt x="3020133" y="2976949"/>
                </a:lnTo>
                <a:lnTo>
                  <a:pt x="2980230" y="2976862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3"/>
                </a:moveTo>
                <a:lnTo>
                  <a:pt x="1347429" y="1408765"/>
                </a:lnTo>
                <a:lnTo>
                  <a:pt x="1353293" y="1397129"/>
                </a:lnTo>
                <a:lnTo>
                  <a:pt x="1503189" y="1521397"/>
                </a:lnTo>
                <a:lnTo>
                  <a:pt x="1487833" y="1525163"/>
                </a:lnTo>
                <a:close/>
              </a:path>
              <a:path w="3818254" h="2978784">
                <a:moveTo>
                  <a:pt x="1591035" y="1610721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10"/>
                </a:lnTo>
                <a:lnTo>
                  <a:pt x="1591035" y="1610721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7"/>
                </a:lnTo>
                <a:lnTo>
                  <a:pt x="6421" y="286134"/>
                </a:lnTo>
                <a:lnTo>
                  <a:pt x="6424" y="292932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0" y="1526685"/>
                </a:moveTo>
                <a:lnTo>
                  <a:pt x="91860" y="400855"/>
                </a:lnTo>
                <a:lnTo>
                  <a:pt x="102651" y="393305"/>
                </a:lnTo>
                <a:lnTo>
                  <a:pt x="1452321" y="1512220"/>
                </a:lnTo>
                <a:lnTo>
                  <a:pt x="1449870" y="1526685"/>
                </a:lnTo>
                <a:close/>
              </a:path>
              <a:path w="3818254" h="2978784">
                <a:moveTo>
                  <a:pt x="926540" y="1109326"/>
                </a:moveTo>
                <a:lnTo>
                  <a:pt x="636523" y="868894"/>
                </a:lnTo>
                <a:lnTo>
                  <a:pt x="638509" y="854043"/>
                </a:lnTo>
                <a:lnTo>
                  <a:pt x="936201" y="1100838"/>
                </a:lnTo>
                <a:lnTo>
                  <a:pt x="926540" y="1109326"/>
                </a:lnTo>
                <a:close/>
              </a:path>
              <a:path w="3818254" h="2978784">
                <a:moveTo>
                  <a:pt x="3079988" y="2977081"/>
                </a:moveTo>
                <a:lnTo>
                  <a:pt x="138088" y="538160"/>
                </a:lnTo>
                <a:lnTo>
                  <a:pt x="146699" y="528802"/>
                </a:lnTo>
                <a:lnTo>
                  <a:pt x="1631541" y="1759779"/>
                </a:lnTo>
                <a:lnTo>
                  <a:pt x="1644070" y="1753669"/>
                </a:lnTo>
                <a:lnTo>
                  <a:pt x="1646036" y="1738802"/>
                </a:lnTo>
                <a:lnTo>
                  <a:pt x="3139843" y="2977212"/>
                </a:lnTo>
                <a:lnTo>
                  <a:pt x="3079988" y="2977081"/>
                </a:lnTo>
                <a:close/>
              </a:path>
              <a:path w="3818254" h="2978784">
                <a:moveTo>
                  <a:pt x="1357095" y="1532256"/>
                </a:moveTo>
                <a:lnTo>
                  <a:pt x="143912" y="526491"/>
                </a:lnTo>
                <a:lnTo>
                  <a:pt x="150401" y="515374"/>
                </a:lnTo>
                <a:lnTo>
                  <a:pt x="1359546" y="1517791"/>
                </a:lnTo>
                <a:lnTo>
                  <a:pt x="1357095" y="1532256"/>
                </a:lnTo>
                <a:close/>
              </a:path>
              <a:path w="3818254" h="2978784">
                <a:moveTo>
                  <a:pt x="1631541" y="1759779"/>
                </a:moveTo>
                <a:lnTo>
                  <a:pt x="1359216" y="1534014"/>
                </a:lnTo>
                <a:lnTo>
                  <a:pt x="1363585" y="1521139"/>
                </a:lnTo>
                <a:lnTo>
                  <a:pt x="1636900" y="1747725"/>
                </a:lnTo>
                <a:lnTo>
                  <a:pt x="1631541" y="1759779"/>
                </a:lnTo>
                <a:close/>
              </a:path>
              <a:path w="3818254" h="2978784">
                <a:moveTo>
                  <a:pt x="3020133" y="2976949"/>
                </a:moveTo>
                <a:lnTo>
                  <a:pt x="643497" y="1006649"/>
                </a:lnTo>
                <a:lnTo>
                  <a:pt x="653905" y="998781"/>
                </a:lnTo>
                <a:lnTo>
                  <a:pt x="511684" y="880875"/>
                </a:lnTo>
                <a:lnTo>
                  <a:pt x="516901" y="868704"/>
                </a:lnTo>
                <a:lnTo>
                  <a:pt x="3060037" y="2977037"/>
                </a:lnTo>
                <a:lnTo>
                  <a:pt x="3020133" y="2976949"/>
                </a:lnTo>
                <a:close/>
              </a:path>
              <a:path w="3818254" h="2978784">
                <a:moveTo>
                  <a:pt x="1481530" y="1767390"/>
                </a:moveTo>
                <a:lnTo>
                  <a:pt x="1367018" y="1672456"/>
                </a:lnTo>
                <a:lnTo>
                  <a:pt x="1383262" y="1669426"/>
                </a:lnTo>
                <a:lnTo>
                  <a:pt x="1386804" y="1655865"/>
                </a:lnTo>
                <a:lnTo>
                  <a:pt x="1655473" y="1878600"/>
                </a:lnTo>
                <a:lnTo>
                  <a:pt x="1653002" y="1893049"/>
                </a:lnTo>
                <a:lnTo>
                  <a:pt x="1490989" y="1758734"/>
                </a:lnTo>
                <a:lnTo>
                  <a:pt x="1481530" y="1767390"/>
                </a:lnTo>
                <a:close/>
              </a:path>
              <a:path w="3818254" h="2978784">
                <a:moveTo>
                  <a:pt x="1783631" y="2001344"/>
                </a:moveTo>
                <a:lnTo>
                  <a:pt x="1653002" y="1893049"/>
                </a:lnTo>
                <a:lnTo>
                  <a:pt x="1661835" y="1883874"/>
                </a:lnTo>
                <a:lnTo>
                  <a:pt x="1786082" y="1986878"/>
                </a:lnTo>
                <a:lnTo>
                  <a:pt x="1783631" y="2001344"/>
                </a:lnTo>
                <a:close/>
              </a:path>
              <a:path w="3818254" h="2978784">
                <a:moveTo>
                  <a:pt x="2940327" y="2976774"/>
                </a:moveTo>
                <a:lnTo>
                  <a:pt x="1489225" y="1773769"/>
                </a:lnTo>
                <a:lnTo>
                  <a:pt x="1497330" y="1763992"/>
                </a:lnTo>
                <a:lnTo>
                  <a:pt x="1783631" y="2001344"/>
                </a:lnTo>
                <a:lnTo>
                  <a:pt x="1793857" y="1993325"/>
                </a:lnTo>
                <a:lnTo>
                  <a:pt x="2980230" y="2976862"/>
                </a:lnTo>
                <a:lnTo>
                  <a:pt x="2940327" y="2976774"/>
                </a:lnTo>
                <a:close/>
              </a:path>
              <a:path w="3818254" h="2978784">
                <a:moveTo>
                  <a:pt x="222" y="539342"/>
                </a:moveTo>
                <a:lnTo>
                  <a:pt x="5206" y="526977"/>
                </a:lnTo>
                <a:lnTo>
                  <a:pt x="6512" y="528060"/>
                </a:lnTo>
                <a:lnTo>
                  <a:pt x="6513" y="531753"/>
                </a:lnTo>
                <a:lnTo>
                  <a:pt x="222" y="539342"/>
                </a:lnTo>
                <a:close/>
              </a:path>
              <a:path w="3818254" h="2978784">
                <a:moveTo>
                  <a:pt x="7430" y="2970341"/>
                </a:moveTo>
                <a:lnTo>
                  <a:pt x="6513" y="531753"/>
                </a:lnTo>
                <a:lnTo>
                  <a:pt x="8327" y="529565"/>
                </a:lnTo>
                <a:lnTo>
                  <a:pt x="280915" y="755548"/>
                </a:lnTo>
                <a:lnTo>
                  <a:pt x="268669" y="761893"/>
                </a:lnTo>
                <a:lnTo>
                  <a:pt x="2940327" y="2976774"/>
                </a:lnTo>
                <a:lnTo>
                  <a:pt x="2900423" y="2976687"/>
                </a:lnTo>
                <a:lnTo>
                  <a:pt x="512646" y="997150"/>
                </a:lnTo>
                <a:lnTo>
                  <a:pt x="505449" y="1007680"/>
                </a:lnTo>
                <a:lnTo>
                  <a:pt x="662818" y="1138143"/>
                </a:lnTo>
                <a:lnTo>
                  <a:pt x="653177" y="1146648"/>
                </a:lnTo>
                <a:lnTo>
                  <a:pt x="782958" y="1254240"/>
                </a:lnTo>
                <a:lnTo>
                  <a:pt x="778932" y="1267399"/>
                </a:lnTo>
                <a:lnTo>
                  <a:pt x="2840568" y="2976556"/>
                </a:lnTo>
                <a:lnTo>
                  <a:pt x="2820616" y="2976512"/>
                </a:lnTo>
                <a:lnTo>
                  <a:pt x="1368572" y="1772725"/>
                </a:lnTo>
                <a:lnTo>
                  <a:pt x="1366122" y="1787190"/>
                </a:lnTo>
                <a:lnTo>
                  <a:pt x="147142" y="776620"/>
                </a:lnTo>
                <a:lnTo>
                  <a:pt x="137481" y="785108"/>
                </a:lnTo>
                <a:lnTo>
                  <a:pt x="820899" y="1351682"/>
                </a:lnTo>
                <a:lnTo>
                  <a:pt x="808755" y="1358110"/>
                </a:lnTo>
                <a:lnTo>
                  <a:pt x="2760761" y="2976381"/>
                </a:lnTo>
                <a:lnTo>
                  <a:pt x="2740810" y="2976337"/>
                </a:lnTo>
                <a:lnTo>
                  <a:pt x="670889" y="1260312"/>
                </a:lnTo>
                <a:lnTo>
                  <a:pt x="666580" y="1273237"/>
                </a:lnTo>
                <a:lnTo>
                  <a:pt x="2720858" y="2976293"/>
                </a:lnTo>
                <a:lnTo>
                  <a:pt x="2700906" y="2976249"/>
                </a:lnTo>
                <a:lnTo>
                  <a:pt x="1395473" y="1894007"/>
                </a:lnTo>
                <a:lnTo>
                  <a:pt x="1380360" y="1897974"/>
                </a:lnTo>
                <a:lnTo>
                  <a:pt x="1376159" y="1894492"/>
                </a:lnTo>
                <a:lnTo>
                  <a:pt x="1367003" y="1903398"/>
                </a:lnTo>
                <a:lnTo>
                  <a:pt x="22726" y="788953"/>
                </a:lnTo>
                <a:lnTo>
                  <a:pt x="22315" y="805109"/>
                </a:lnTo>
                <a:lnTo>
                  <a:pt x="153146" y="913572"/>
                </a:lnTo>
                <a:lnTo>
                  <a:pt x="143776" y="918531"/>
                </a:lnTo>
                <a:lnTo>
                  <a:pt x="138961" y="918309"/>
                </a:lnTo>
                <a:lnTo>
                  <a:pt x="802100" y="1468070"/>
                </a:lnTo>
                <a:lnTo>
                  <a:pt x="796024" y="1479530"/>
                </a:lnTo>
                <a:lnTo>
                  <a:pt x="799262" y="1482215"/>
                </a:lnTo>
                <a:lnTo>
                  <a:pt x="794980" y="1495161"/>
                </a:lnTo>
                <a:lnTo>
                  <a:pt x="2581196" y="2975987"/>
                </a:lnTo>
                <a:lnTo>
                  <a:pt x="2561245" y="2975943"/>
                </a:lnTo>
                <a:lnTo>
                  <a:pt x="48866" y="893108"/>
                </a:lnTo>
                <a:lnTo>
                  <a:pt x="39407" y="901763"/>
                </a:lnTo>
                <a:lnTo>
                  <a:pt x="188619" y="1025464"/>
                </a:lnTo>
                <a:lnTo>
                  <a:pt x="176817" y="1032176"/>
                </a:lnTo>
                <a:lnTo>
                  <a:pt x="165539" y="1039323"/>
                </a:lnTo>
                <a:lnTo>
                  <a:pt x="165276" y="1039106"/>
                </a:lnTo>
                <a:lnTo>
                  <a:pt x="167552" y="1057489"/>
                </a:lnTo>
                <a:lnTo>
                  <a:pt x="302987" y="1169769"/>
                </a:lnTo>
                <a:lnTo>
                  <a:pt x="294882" y="1179546"/>
                </a:lnTo>
                <a:lnTo>
                  <a:pt x="2461486" y="2975724"/>
                </a:lnTo>
                <a:lnTo>
                  <a:pt x="2421583" y="2975636"/>
                </a:lnTo>
                <a:lnTo>
                  <a:pt x="1416139" y="2142095"/>
                </a:lnTo>
                <a:lnTo>
                  <a:pt x="1423908" y="2165032"/>
                </a:lnTo>
                <a:lnTo>
                  <a:pt x="1003989" y="1816907"/>
                </a:lnTo>
                <a:lnTo>
                  <a:pt x="994692" y="1825696"/>
                </a:lnTo>
                <a:lnTo>
                  <a:pt x="201649" y="1168240"/>
                </a:lnTo>
                <a:lnTo>
                  <a:pt x="189484" y="1174652"/>
                </a:lnTo>
                <a:lnTo>
                  <a:pt x="322981" y="1285325"/>
                </a:lnTo>
                <a:lnTo>
                  <a:pt x="316936" y="1296810"/>
                </a:lnTo>
                <a:lnTo>
                  <a:pt x="319016" y="1298534"/>
                </a:lnTo>
                <a:lnTo>
                  <a:pt x="323896" y="1319077"/>
                </a:lnTo>
                <a:lnTo>
                  <a:pt x="976919" y="1860452"/>
                </a:lnTo>
                <a:lnTo>
                  <a:pt x="962755" y="1865206"/>
                </a:lnTo>
                <a:lnTo>
                  <a:pt x="2301873" y="2975374"/>
                </a:lnTo>
                <a:lnTo>
                  <a:pt x="2261970" y="2975286"/>
                </a:lnTo>
                <a:lnTo>
                  <a:pt x="624052" y="1617405"/>
                </a:lnTo>
                <a:lnTo>
                  <a:pt x="621271" y="1618858"/>
                </a:lnTo>
                <a:lnTo>
                  <a:pt x="605000" y="1618107"/>
                </a:lnTo>
                <a:lnTo>
                  <a:pt x="583747" y="1616984"/>
                </a:lnTo>
                <a:lnTo>
                  <a:pt x="571602" y="1623413"/>
                </a:lnTo>
                <a:lnTo>
                  <a:pt x="53186" y="1193631"/>
                </a:lnTo>
                <a:lnTo>
                  <a:pt x="30917" y="1208162"/>
                </a:lnTo>
                <a:lnTo>
                  <a:pt x="57737" y="1230397"/>
                </a:lnTo>
                <a:lnTo>
                  <a:pt x="48460" y="1239203"/>
                </a:lnTo>
                <a:lnTo>
                  <a:pt x="2142259" y="2975024"/>
                </a:lnTo>
                <a:lnTo>
                  <a:pt x="2102356" y="2974936"/>
                </a:lnTo>
                <a:lnTo>
                  <a:pt x="919063" y="1993952"/>
                </a:lnTo>
                <a:lnTo>
                  <a:pt x="918632" y="2010092"/>
                </a:lnTo>
                <a:lnTo>
                  <a:pt x="52762" y="1292260"/>
                </a:lnTo>
                <a:lnTo>
                  <a:pt x="42273" y="1300061"/>
                </a:lnTo>
                <a:lnTo>
                  <a:pt x="53778" y="1326096"/>
                </a:lnTo>
                <a:lnTo>
                  <a:pt x="715304" y="1874520"/>
                </a:lnTo>
                <a:lnTo>
                  <a:pt x="708430" y="1885318"/>
                </a:lnTo>
                <a:lnTo>
                  <a:pt x="1010181" y="2135479"/>
                </a:lnTo>
                <a:lnTo>
                  <a:pt x="997936" y="2141823"/>
                </a:lnTo>
                <a:lnTo>
                  <a:pt x="2002598" y="2974717"/>
                </a:lnTo>
                <a:lnTo>
                  <a:pt x="1942743" y="2974586"/>
                </a:lnTo>
                <a:lnTo>
                  <a:pt x="75314" y="1426433"/>
                </a:lnTo>
                <a:lnTo>
                  <a:pt x="69167" y="1437834"/>
                </a:lnTo>
                <a:lnTo>
                  <a:pt x="614302" y="1889767"/>
                </a:lnTo>
                <a:lnTo>
                  <a:pt x="603793" y="1897552"/>
                </a:lnTo>
                <a:lnTo>
                  <a:pt x="603127" y="1896999"/>
                </a:lnTo>
                <a:lnTo>
                  <a:pt x="595324" y="1907027"/>
                </a:lnTo>
                <a:lnTo>
                  <a:pt x="1882888" y="2974455"/>
                </a:lnTo>
                <a:lnTo>
                  <a:pt x="1783129" y="2974236"/>
                </a:lnTo>
                <a:lnTo>
                  <a:pt x="84570" y="1566081"/>
                </a:lnTo>
                <a:lnTo>
                  <a:pt x="76464" y="1575858"/>
                </a:lnTo>
                <a:lnTo>
                  <a:pt x="76161" y="1575606"/>
                </a:lnTo>
                <a:lnTo>
                  <a:pt x="68722" y="1585936"/>
                </a:lnTo>
                <a:lnTo>
                  <a:pt x="994101" y="2353102"/>
                </a:lnTo>
                <a:lnTo>
                  <a:pt x="981279" y="2358969"/>
                </a:lnTo>
                <a:lnTo>
                  <a:pt x="84913" y="1615855"/>
                </a:lnTo>
                <a:lnTo>
                  <a:pt x="76524" y="1625398"/>
                </a:lnTo>
                <a:lnTo>
                  <a:pt x="79332" y="1627725"/>
                </a:lnTo>
                <a:lnTo>
                  <a:pt x="72701" y="1638725"/>
                </a:lnTo>
                <a:lnTo>
                  <a:pt x="1683371" y="2974017"/>
                </a:lnTo>
                <a:lnTo>
                  <a:pt x="1643468" y="2973930"/>
                </a:lnTo>
                <a:lnTo>
                  <a:pt x="372842" y="1920544"/>
                </a:lnTo>
                <a:lnTo>
                  <a:pt x="369483" y="1934256"/>
                </a:lnTo>
                <a:lnTo>
                  <a:pt x="1623516" y="2973886"/>
                </a:lnTo>
                <a:lnTo>
                  <a:pt x="1543709" y="2973711"/>
                </a:lnTo>
                <a:lnTo>
                  <a:pt x="105148" y="1781102"/>
                </a:lnTo>
                <a:lnTo>
                  <a:pt x="97952" y="1791633"/>
                </a:lnTo>
                <a:lnTo>
                  <a:pt x="398976" y="2041190"/>
                </a:lnTo>
                <a:lnTo>
                  <a:pt x="389537" y="2049862"/>
                </a:lnTo>
                <a:lnTo>
                  <a:pt x="1503806" y="2973623"/>
                </a:lnTo>
                <a:lnTo>
                  <a:pt x="1463902" y="2973536"/>
                </a:lnTo>
                <a:lnTo>
                  <a:pt x="621477" y="2275140"/>
                </a:lnTo>
                <a:lnTo>
                  <a:pt x="619046" y="2289622"/>
                </a:lnTo>
                <a:lnTo>
                  <a:pt x="1443951" y="2973492"/>
                </a:lnTo>
                <a:lnTo>
                  <a:pt x="1384096" y="2973361"/>
                </a:lnTo>
                <a:lnTo>
                  <a:pt x="144981" y="1946099"/>
                </a:lnTo>
                <a:lnTo>
                  <a:pt x="142531" y="1960564"/>
                </a:lnTo>
                <a:lnTo>
                  <a:pt x="1364144" y="2973317"/>
                </a:lnTo>
                <a:lnTo>
                  <a:pt x="1124724" y="2972792"/>
                </a:lnTo>
                <a:lnTo>
                  <a:pt x="315873" y="2302231"/>
                </a:lnTo>
                <a:lnTo>
                  <a:pt x="307162" y="2311506"/>
                </a:lnTo>
                <a:lnTo>
                  <a:pt x="1104772" y="2972748"/>
                </a:lnTo>
                <a:lnTo>
                  <a:pt x="825449" y="2972135"/>
                </a:lnTo>
                <a:lnTo>
                  <a:pt x="66692" y="2343104"/>
                </a:lnTo>
                <a:lnTo>
                  <a:pt x="54466" y="2349465"/>
                </a:lnTo>
                <a:lnTo>
                  <a:pt x="805497" y="2972091"/>
                </a:lnTo>
                <a:lnTo>
                  <a:pt x="7430" y="2970341"/>
                </a:lnTo>
                <a:close/>
              </a:path>
              <a:path w="3818254" h="2978784">
                <a:moveTo>
                  <a:pt x="412345" y="881004"/>
                </a:moveTo>
                <a:lnTo>
                  <a:pt x="276526" y="768406"/>
                </a:lnTo>
                <a:lnTo>
                  <a:pt x="280915" y="755548"/>
                </a:lnTo>
                <a:lnTo>
                  <a:pt x="424591" y="874659"/>
                </a:lnTo>
                <a:lnTo>
                  <a:pt x="412345" y="881004"/>
                </a:lnTo>
                <a:close/>
              </a:path>
              <a:path w="3818254" h="2978784">
                <a:moveTo>
                  <a:pt x="1089704" y="1442555"/>
                </a:moveTo>
                <a:lnTo>
                  <a:pt x="420201" y="887517"/>
                </a:lnTo>
                <a:lnTo>
                  <a:pt x="424591" y="874659"/>
                </a:lnTo>
                <a:lnTo>
                  <a:pt x="1099143" y="1433883"/>
                </a:lnTo>
                <a:lnTo>
                  <a:pt x="1089704" y="1442555"/>
                </a:lnTo>
                <a:close/>
              </a:path>
              <a:path w="3818254" h="2978784">
                <a:moveTo>
                  <a:pt x="1233360" y="1561649"/>
                </a:moveTo>
                <a:lnTo>
                  <a:pt x="1097379" y="1448917"/>
                </a:lnTo>
                <a:lnTo>
                  <a:pt x="1105484" y="1439140"/>
                </a:lnTo>
                <a:lnTo>
                  <a:pt x="1242818" y="1552994"/>
                </a:lnTo>
                <a:lnTo>
                  <a:pt x="1233360" y="1561649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4" y="1568028"/>
                </a:lnTo>
                <a:lnTo>
                  <a:pt x="1249160" y="1558251"/>
                </a:lnTo>
                <a:lnTo>
                  <a:pt x="1373649" y="1661456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68" y="2976556"/>
                </a:moveTo>
                <a:lnTo>
                  <a:pt x="781679" y="1269676"/>
                </a:lnTo>
                <a:lnTo>
                  <a:pt x="792733" y="1262344"/>
                </a:lnTo>
                <a:lnTo>
                  <a:pt x="794187" y="1263549"/>
                </a:lnTo>
                <a:lnTo>
                  <a:pt x="796173" y="1248699"/>
                </a:lnTo>
                <a:lnTo>
                  <a:pt x="508398" y="1010125"/>
                </a:lnTo>
                <a:lnTo>
                  <a:pt x="518038" y="1001620"/>
                </a:lnTo>
                <a:lnTo>
                  <a:pt x="2900423" y="2976687"/>
                </a:lnTo>
                <a:lnTo>
                  <a:pt x="2840568" y="2976556"/>
                </a:lnTo>
                <a:close/>
              </a:path>
              <a:path w="3818254" h="2978784">
                <a:moveTo>
                  <a:pt x="785886" y="1256668"/>
                </a:moveTo>
                <a:lnTo>
                  <a:pt x="657035" y="1149846"/>
                </a:lnTo>
                <a:lnTo>
                  <a:pt x="667422" y="1141961"/>
                </a:lnTo>
                <a:lnTo>
                  <a:pt x="796173" y="1248699"/>
                </a:lnTo>
                <a:lnTo>
                  <a:pt x="785886" y="1256668"/>
                </a:lnTo>
                <a:close/>
              </a:path>
              <a:path w="3818254" h="2978784">
                <a:moveTo>
                  <a:pt x="2760761" y="2976381"/>
                </a:moveTo>
                <a:lnTo>
                  <a:pt x="816530" y="1364556"/>
                </a:lnTo>
                <a:lnTo>
                  <a:pt x="820899" y="1351682"/>
                </a:lnTo>
                <a:lnTo>
                  <a:pt x="1098920" y="1582169"/>
                </a:lnTo>
                <a:lnTo>
                  <a:pt x="1103289" y="1569294"/>
                </a:lnTo>
                <a:lnTo>
                  <a:pt x="1366122" y="1787190"/>
                </a:lnTo>
                <a:lnTo>
                  <a:pt x="1376348" y="1779171"/>
                </a:lnTo>
                <a:lnTo>
                  <a:pt x="2820616" y="2976512"/>
                </a:lnTo>
                <a:lnTo>
                  <a:pt x="2760761" y="2976381"/>
                </a:lnTo>
                <a:close/>
              </a:path>
              <a:path w="3818254" h="2978784">
                <a:moveTo>
                  <a:pt x="267282" y="892717"/>
                </a:moveTo>
                <a:lnTo>
                  <a:pt x="142873" y="789578"/>
                </a:lnTo>
                <a:lnTo>
                  <a:pt x="151726" y="780421"/>
                </a:lnTo>
                <a:lnTo>
                  <a:pt x="276740" y="884061"/>
                </a:lnTo>
                <a:lnTo>
                  <a:pt x="267282" y="892717"/>
                </a:lnTo>
                <a:close/>
              </a:path>
              <a:path w="3818254" h="2978784">
                <a:moveTo>
                  <a:pt x="951023" y="1459558"/>
                </a:moveTo>
                <a:lnTo>
                  <a:pt x="274977" y="899096"/>
                </a:lnTo>
                <a:lnTo>
                  <a:pt x="283082" y="889319"/>
                </a:lnTo>
                <a:lnTo>
                  <a:pt x="956826" y="1447872"/>
                </a:lnTo>
                <a:lnTo>
                  <a:pt x="951023" y="1459558"/>
                </a:lnTo>
                <a:close/>
              </a:path>
              <a:path w="3818254" h="2978784">
                <a:moveTo>
                  <a:pt x="1096799" y="1580411"/>
                </a:moveTo>
                <a:lnTo>
                  <a:pt x="964454" y="1470692"/>
                </a:lnTo>
                <a:lnTo>
                  <a:pt x="970620" y="1459308"/>
                </a:lnTo>
                <a:lnTo>
                  <a:pt x="1099250" y="1565945"/>
                </a:lnTo>
                <a:lnTo>
                  <a:pt x="1096799" y="1580411"/>
                </a:lnTo>
                <a:close/>
              </a:path>
              <a:path w="3818254" h="2978784">
                <a:moveTo>
                  <a:pt x="2720858" y="2976293"/>
                </a:moveTo>
                <a:lnTo>
                  <a:pt x="666580" y="1273237"/>
                </a:lnTo>
                <a:lnTo>
                  <a:pt x="678745" y="1266825"/>
                </a:lnTo>
                <a:lnTo>
                  <a:pt x="2740810" y="2976337"/>
                </a:lnTo>
                <a:lnTo>
                  <a:pt x="2720858" y="2976293"/>
                </a:lnTo>
                <a:close/>
              </a:path>
              <a:path w="3818254" h="2978784">
                <a:moveTo>
                  <a:pt x="2641051" y="2976118"/>
                </a:moveTo>
                <a:lnTo>
                  <a:pt x="1367622" y="1920408"/>
                </a:lnTo>
                <a:lnTo>
                  <a:pt x="1396618" y="1911453"/>
                </a:lnTo>
                <a:lnTo>
                  <a:pt x="1392518" y="1908054"/>
                </a:lnTo>
                <a:lnTo>
                  <a:pt x="1395473" y="1894007"/>
                </a:lnTo>
                <a:lnTo>
                  <a:pt x="2700906" y="2976249"/>
                </a:lnTo>
                <a:lnTo>
                  <a:pt x="2641051" y="2976118"/>
                </a:lnTo>
                <a:close/>
              </a:path>
              <a:path w="3818254" h="2978784">
                <a:moveTo>
                  <a:pt x="153146" y="913572"/>
                </a:moveTo>
                <a:lnTo>
                  <a:pt x="22315" y="805109"/>
                </a:lnTo>
                <a:lnTo>
                  <a:pt x="30421" y="795332"/>
                </a:lnTo>
                <a:lnTo>
                  <a:pt x="174258" y="914578"/>
                </a:lnTo>
                <a:lnTo>
                  <a:pt x="153146" y="913572"/>
                </a:lnTo>
                <a:close/>
              </a:path>
              <a:path w="3818254" h="2978784">
                <a:moveTo>
                  <a:pt x="268560" y="1025751"/>
                </a:moveTo>
                <a:lnTo>
                  <a:pt x="141001" y="920000"/>
                </a:lnTo>
                <a:lnTo>
                  <a:pt x="143776" y="918531"/>
                </a:lnTo>
                <a:lnTo>
                  <a:pt x="160033" y="919281"/>
                </a:lnTo>
                <a:lnTo>
                  <a:pt x="174258" y="914578"/>
                </a:lnTo>
                <a:lnTo>
                  <a:pt x="311067" y="1027996"/>
                </a:lnTo>
                <a:lnTo>
                  <a:pt x="308636" y="1042478"/>
                </a:lnTo>
                <a:lnTo>
                  <a:pt x="278221" y="1017263"/>
                </a:lnTo>
                <a:lnTo>
                  <a:pt x="268560" y="1025751"/>
                </a:lnTo>
                <a:close/>
              </a:path>
              <a:path w="3818254" h="2978784">
                <a:moveTo>
                  <a:pt x="820069" y="1466470"/>
                </a:moveTo>
                <a:lnTo>
                  <a:pt x="308636" y="1042478"/>
                </a:lnTo>
                <a:lnTo>
                  <a:pt x="317428" y="1033270"/>
                </a:lnTo>
                <a:lnTo>
                  <a:pt x="832390" y="1460189"/>
                </a:lnTo>
                <a:lnTo>
                  <a:pt x="820069" y="1466470"/>
                </a:lnTo>
                <a:close/>
              </a:path>
              <a:path w="3818254" h="2978784">
                <a:moveTo>
                  <a:pt x="948767" y="1589662"/>
                </a:moveTo>
                <a:lnTo>
                  <a:pt x="824221" y="1486410"/>
                </a:lnTo>
                <a:lnTo>
                  <a:pt x="835474" y="1479241"/>
                </a:lnTo>
                <a:lnTo>
                  <a:pt x="835696" y="1479426"/>
                </a:lnTo>
                <a:lnTo>
                  <a:pt x="833340" y="1460976"/>
                </a:lnTo>
                <a:lnTo>
                  <a:pt x="984064" y="1585930"/>
                </a:lnTo>
                <a:lnTo>
                  <a:pt x="962952" y="1584925"/>
                </a:lnTo>
                <a:lnTo>
                  <a:pt x="948767" y="1589662"/>
                </a:lnTo>
                <a:close/>
              </a:path>
              <a:path w="3818254" h="2978784">
                <a:moveTo>
                  <a:pt x="2581196" y="2975987"/>
                </a:moveTo>
                <a:lnTo>
                  <a:pt x="794980" y="1495161"/>
                </a:lnTo>
                <a:lnTo>
                  <a:pt x="808164" y="1489594"/>
                </a:lnTo>
                <a:lnTo>
                  <a:pt x="820567" y="1483380"/>
                </a:lnTo>
                <a:lnTo>
                  <a:pt x="948767" y="1589662"/>
                </a:lnTo>
                <a:lnTo>
                  <a:pt x="969859" y="1590651"/>
                </a:lnTo>
                <a:lnTo>
                  <a:pt x="984064" y="1585930"/>
                </a:lnTo>
                <a:lnTo>
                  <a:pt x="1371547" y="1907165"/>
                </a:lnTo>
                <a:lnTo>
                  <a:pt x="1367622" y="1920408"/>
                </a:lnTo>
                <a:lnTo>
                  <a:pt x="2641051" y="2976118"/>
                </a:lnTo>
                <a:lnTo>
                  <a:pt x="2581196" y="2975987"/>
                </a:lnTo>
                <a:close/>
              </a:path>
              <a:path w="3818254" h="2978784">
                <a:moveTo>
                  <a:pt x="804606" y="1470148"/>
                </a:moveTo>
                <a:lnTo>
                  <a:pt x="272418" y="1028948"/>
                </a:lnTo>
                <a:lnTo>
                  <a:pt x="282805" y="1021063"/>
                </a:lnTo>
                <a:lnTo>
                  <a:pt x="816138" y="1463212"/>
                </a:lnTo>
                <a:lnTo>
                  <a:pt x="804606" y="1470148"/>
                </a:lnTo>
                <a:close/>
              </a:path>
              <a:path w="3818254" h="2978784">
                <a:moveTo>
                  <a:pt x="141001" y="920000"/>
                </a:moveTo>
                <a:lnTo>
                  <a:pt x="138961" y="918309"/>
                </a:lnTo>
                <a:lnTo>
                  <a:pt x="143776" y="918531"/>
                </a:lnTo>
                <a:lnTo>
                  <a:pt x="141001" y="920000"/>
                </a:lnTo>
                <a:close/>
              </a:path>
              <a:path w="3818254" h="2978784">
                <a:moveTo>
                  <a:pt x="192971" y="1029072"/>
                </a:moveTo>
                <a:lnTo>
                  <a:pt x="47102" y="908142"/>
                </a:lnTo>
                <a:lnTo>
                  <a:pt x="55208" y="898365"/>
                </a:lnTo>
                <a:lnTo>
                  <a:pt x="206214" y="1023554"/>
                </a:lnTo>
                <a:lnTo>
                  <a:pt x="192971" y="1029072"/>
                </a:lnTo>
                <a:close/>
              </a:path>
              <a:path w="3818254" h="2978784">
                <a:moveTo>
                  <a:pt x="1397782" y="2027895"/>
                </a:moveTo>
                <a:lnTo>
                  <a:pt x="205077" y="1039108"/>
                </a:lnTo>
                <a:lnTo>
                  <a:pt x="209984" y="1026680"/>
                </a:lnTo>
                <a:lnTo>
                  <a:pt x="1407240" y="2019240"/>
                </a:lnTo>
                <a:lnTo>
                  <a:pt x="1397782" y="2027895"/>
                </a:lnTo>
                <a:close/>
              </a:path>
              <a:path w="3818254" h="2978784">
                <a:moveTo>
                  <a:pt x="2461486" y="2975724"/>
                </a:moveTo>
                <a:lnTo>
                  <a:pt x="431125" y="1292496"/>
                </a:lnTo>
                <a:lnTo>
                  <a:pt x="440018" y="1283372"/>
                </a:lnTo>
                <a:lnTo>
                  <a:pt x="697701" y="1496998"/>
                </a:lnTo>
                <a:lnTo>
                  <a:pt x="709846" y="1490570"/>
                </a:lnTo>
                <a:lnTo>
                  <a:pt x="184801" y="1055292"/>
                </a:lnTo>
                <a:lnTo>
                  <a:pt x="196393" y="1048406"/>
                </a:lnTo>
                <a:lnTo>
                  <a:pt x="849873" y="1590159"/>
                </a:lnTo>
                <a:lnTo>
                  <a:pt x="854262" y="1577302"/>
                </a:lnTo>
                <a:lnTo>
                  <a:pt x="1405476" y="2034274"/>
                </a:lnTo>
                <a:lnTo>
                  <a:pt x="1413582" y="2024497"/>
                </a:lnTo>
                <a:lnTo>
                  <a:pt x="2561245" y="2975943"/>
                </a:lnTo>
                <a:lnTo>
                  <a:pt x="2461486" y="2975724"/>
                </a:lnTo>
                <a:close/>
              </a:path>
              <a:path w="3818254" h="2978784">
                <a:moveTo>
                  <a:pt x="842097" y="1583713"/>
                </a:moveTo>
                <a:lnTo>
                  <a:pt x="199152" y="1050693"/>
                </a:lnTo>
                <a:lnTo>
                  <a:pt x="207078" y="1040767"/>
                </a:lnTo>
                <a:lnTo>
                  <a:pt x="854262" y="1577302"/>
                </a:lnTo>
                <a:lnTo>
                  <a:pt x="842097" y="1583713"/>
                </a:lnTo>
                <a:close/>
              </a:path>
              <a:path w="3818254" h="2978784">
                <a:moveTo>
                  <a:pt x="302664" y="1169501"/>
                </a:moveTo>
                <a:lnTo>
                  <a:pt x="167552" y="1057489"/>
                </a:lnTo>
                <a:lnTo>
                  <a:pt x="176586" y="1048482"/>
                </a:lnTo>
                <a:lnTo>
                  <a:pt x="311436" y="1160276"/>
                </a:lnTo>
                <a:lnTo>
                  <a:pt x="302664" y="1169501"/>
                </a:lnTo>
                <a:close/>
              </a:path>
              <a:path w="3818254" h="2978784">
                <a:moveTo>
                  <a:pt x="687967" y="1488928"/>
                </a:moveTo>
                <a:lnTo>
                  <a:pt x="311813" y="1177086"/>
                </a:lnTo>
                <a:lnTo>
                  <a:pt x="317394" y="1165216"/>
                </a:lnTo>
                <a:lnTo>
                  <a:pt x="694113" y="1477527"/>
                </a:lnTo>
                <a:lnTo>
                  <a:pt x="687967" y="1488928"/>
                </a:lnTo>
                <a:close/>
              </a:path>
              <a:path w="3818254" h="2978784">
                <a:moveTo>
                  <a:pt x="425753" y="1288042"/>
                </a:moveTo>
                <a:lnTo>
                  <a:pt x="300093" y="1183866"/>
                </a:lnTo>
                <a:lnTo>
                  <a:pt x="313449" y="1178442"/>
                </a:lnTo>
                <a:lnTo>
                  <a:pt x="435414" y="1279554"/>
                </a:lnTo>
                <a:lnTo>
                  <a:pt x="425753" y="1288042"/>
                </a:lnTo>
                <a:close/>
              </a:path>
              <a:path w="3818254" h="2978784">
                <a:moveTo>
                  <a:pt x="2301873" y="2975374"/>
                </a:moveTo>
                <a:lnTo>
                  <a:pt x="962755" y="1865206"/>
                </a:lnTo>
                <a:lnTo>
                  <a:pt x="983847" y="1866195"/>
                </a:lnTo>
                <a:lnTo>
                  <a:pt x="998051" y="1861475"/>
                </a:lnTo>
                <a:lnTo>
                  <a:pt x="840319" y="1730710"/>
                </a:lnTo>
                <a:lnTo>
                  <a:pt x="856241" y="1727413"/>
                </a:lnTo>
                <a:lnTo>
                  <a:pt x="859863" y="1713919"/>
                </a:lnTo>
                <a:lnTo>
                  <a:pt x="1001034" y="1830954"/>
                </a:lnTo>
                <a:lnTo>
                  <a:pt x="1009139" y="1821176"/>
                </a:lnTo>
                <a:lnTo>
                  <a:pt x="1423908" y="2165032"/>
                </a:lnTo>
                <a:lnTo>
                  <a:pt x="1448494" y="2168917"/>
                </a:lnTo>
                <a:lnTo>
                  <a:pt x="2421583" y="2975636"/>
                </a:lnTo>
                <a:lnTo>
                  <a:pt x="2301873" y="2975374"/>
                </a:lnTo>
                <a:close/>
              </a:path>
              <a:path w="3818254" h="2978784">
                <a:moveTo>
                  <a:pt x="976919" y="1860452"/>
                </a:moveTo>
                <a:lnTo>
                  <a:pt x="323896" y="1319077"/>
                </a:lnTo>
                <a:lnTo>
                  <a:pt x="333927" y="1294400"/>
                </a:lnTo>
                <a:lnTo>
                  <a:pt x="197260" y="1181098"/>
                </a:lnTo>
                <a:lnTo>
                  <a:pt x="201649" y="1168240"/>
                </a:lnTo>
                <a:lnTo>
                  <a:pt x="850613" y="1706250"/>
                </a:lnTo>
                <a:lnTo>
                  <a:pt x="838872" y="1713013"/>
                </a:lnTo>
                <a:lnTo>
                  <a:pt x="831413" y="1723326"/>
                </a:lnTo>
                <a:lnTo>
                  <a:pt x="998051" y="1861475"/>
                </a:lnTo>
                <a:lnTo>
                  <a:pt x="976919" y="1860452"/>
                </a:lnTo>
                <a:close/>
              </a:path>
              <a:path w="3818254" h="2978784">
                <a:moveTo>
                  <a:pt x="621271" y="1618858"/>
                </a:moveTo>
                <a:lnTo>
                  <a:pt x="624052" y="1617405"/>
                </a:lnTo>
                <a:lnTo>
                  <a:pt x="626071" y="1619079"/>
                </a:lnTo>
                <a:lnTo>
                  <a:pt x="621271" y="1618858"/>
                </a:lnTo>
                <a:close/>
              </a:path>
              <a:path w="3818254" h="2978784">
                <a:moveTo>
                  <a:pt x="697047" y="1760404"/>
                </a:moveTo>
                <a:lnTo>
                  <a:pt x="30917" y="1208162"/>
                </a:lnTo>
                <a:lnTo>
                  <a:pt x="51988" y="1209135"/>
                </a:lnTo>
                <a:lnTo>
                  <a:pt x="64173" y="1202740"/>
                </a:lnTo>
                <a:lnTo>
                  <a:pt x="582548" y="1632488"/>
                </a:lnTo>
                <a:lnTo>
                  <a:pt x="611846" y="1623783"/>
                </a:lnTo>
                <a:lnTo>
                  <a:pt x="621271" y="1618858"/>
                </a:lnTo>
                <a:lnTo>
                  <a:pt x="626071" y="1619079"/>
                </a:lnTo>
                <a:lnTo>
                  <a:pt x="2261970" y="2975286"/>
                </a:lnTo>
                <a:lnTo>
                  <a:pt x="2182163" y="2975111"/>
                </a:lnTo>
                <a:lnTo>
                  <a:pt x="706546" y="1751782"/>
                </a:lnTo>
                <a:lnTo>
                  <a:pt x="697047" y="1760404"/>
                </a:lnTo>
                <a:close/>
              </a:path>
              <a:path w="3818254" h="2978784">
                <a:moveTo>
                  <a:pt x="840723" y="1879515"/>
                </a:moveTo>
                <a:lnTo>
                  <a:pt x="700864" y="1763568"/>
                </a:lnTo>
                <a:lnTo>
                  <a:pt x="713009" y="1757140"/>
                </a:lnTo>
                <a:lnTo>
                  <a:pt x="850222" y="1870893"/>
                </a:lnTo>
                <a:lnTo>
                  <a:pt x="840723" y="1879515"/>
                </a:lnTo>
                <a:close/>
              </a:path>
              <a:path w="3818254" h="2978784">
                <a:moveTo>
                  <a:pt x="981773" y="1996450"/>
                </a:moveTo>
                <a:lnTo>
                  <a:pt x="844540" y="1882680"/>
                </a:lnTo>
                <a:lnTo>
                  <a:pt x="856684" y="1876251"/>
                </a:lnTo>
                <a:lnTo>
                  <a:pt x="994483" y="1990490"/>
                </a:lnTo>
                <a:lnTo>
                  <a:pt x="981773" y="1996450"/>
                </a:lnTo>
                <a:close/>
              </a:path>
              <a:path w="3818254" h="2978784">
                <a:moveTo>
                  <a:pt x="2142259" y="2975024"/>
                </a:moveTo>
                <a:lnTo>
                  <a:pt x="980211" y="2011652"/>
                </a:lnTo>
                <a:lnTo>
                  <a:pt x="993002" y="2005759"/>
                </a:lnTo>
                <a:lnTo>
                  <a:pt x="993507" y="2006177"/>
                </a:lnTo>
                <a:lnTo>
                  <a:pt x="998825" y="1994090"/>
                </a:lnTo>
                <a:lnTo>
                  <a:pt x="2182163" y="2975111"/>
                </a:lnTo>
                <a:lnTo>
                  <a:pt x="2142259" y="2975024"/>
                </a:lnTo>
                <a:close/>
              </a:path>
              <a:path w="3818254" h="2978784">
                <a:moveTo>
                  <a:pt x="976030" y="2008186"/>
                </a:moveTo>
                <a:lnTo>
                  <a:pt x="54782" y="1244444"/>
                </a:lnTo>
                <a:lnTo>
                  <a:pt x="62887" y="1234667"/>
                </a:lnTo>
                <a:lnTo>
                  <a:pt x="981288" y="1996048"/>
                </a:lnTo>
                <a:lnTo>
                  <a:pt x="976030" y="2008186"/>
                </a:lnTo>
                <a:close/>
              </a:path>
              <a:path w="3818254" h="2978784">
                <a:moveTo>
                  <a:pt x="2062453" y="2974849"/>
                </a:moveTo>
                <a:lnTo>
                  <a:pt x="612128" y="1772488"/>
                </a:lnTo>
                <a:lnTo>
                  <a:pt x="617770" y="1760668"/>
                </a:lnTo>
                <a:lnTo>
                  <a:pt x="918632" y="2010092"/>
                </a:lnTo>
                <a:lnTo>
                  <a:pt x="926738" y="2000314"/>
                </a:lnTo>
                <a:lnTo>
                  <a:pt x="2102356" y="2974936"/>
                </a:lnTo>
                <a:lnTo>
                  <a:pt x="2062453" y="2974849"/>
                </a:lnTo>
                <a:close/>
              </a:path>
              <a:path w="3818254" h="2978784">
                <a:moveTo>
                  <a:pt x="2002598" y="2974717"/>
                </a:moveTo>
                <a:lnTo>
                  <a:pt x="1120668" y="2243572"/>
                </a:lnTo>
                <a:lnTo>
                  <a:pt x="1126653" y="2232037"/>
                </a:lnTo>
                <a:lnTo>
                  <a:pt x="708430" y="1885318"/>
                </a:lnTo>
                <a:lnTo>
                  <a:pt x="718838" y="1877450"/>
                </a:lnTo>
                <a:lnTo>
                  <a:pt x="66744" y="1336845"/>
                </a:lnTo>
                <a:lnTo>
                  <a:pt x="68690" y="1321961"/>
                </a:lnTo>
                <a:lnTo>
                  <a:pt x="67222" y="1304248"/>
                </a:lnTo>
                <a:lnTo>
                  <a:pt x="586951" y="1735118"/>
                </a:lnTo>
                <a:lnTo>
                  <a:pt x="577654" y="1743907"/>
                </a:lnTo>
                <a:lnTo>
                  <a:pt x="2062453" y="2974849"/>
                </a:lnTo>
                <a:lnTo>
                  <a:pt x="2002598" y="2974717"/>
                </a:lnTo>
                <a:close/>
              </a:path>
              <a:path w="3818254" h="2978784">
                <a:moveTo>
                  <a:pt x="605666" y="1767130"/>
                </a:moveTo>
                <a:lnTo>
                  <a:pt x="583995" y="1749164"/>
                </a:lnTo>
                <a:lnTo>
                  <a:pt x="592101" y="1739387"/>
                </a:lnTo>
                <a:lnTo>
                  <a:pt x="616518" y="1759630"/>
                </a:lnTo>
                <a:lnTo>
                  <a:pt x="605666" y="1767130"/>
                </a:lnTo>
                <a:close/>
              </a:path>
              <a:path w="3818254" h="2978784">
                <a:moveTo>
                  <a:pt x="1107177" y="2232387"/>
                </a:moveTo>
                <a:lnTo>
                  <a:pt x="1003065" y="2146076"/>
                </a:lnTo>
                <a:lnTo>
                  <a:pt x="1013897" y="2138559"/>
                </a:lnTo>
                <a:lnTo>
                  <a:pt x="1113222" y="2220902"/>
                </a:lnTo>
                <a:lnTo>
                  <a:pt x="1107177" y="2232387"/>
                </a:lnTo>
                <a:close/>
              </a:path>
              <a:path w="3818254" h="2978784">
                <a:moveTo>
                  <a:pt x="1882888" y="2974455"/>
                </a:moveTo>
                <a:lnTo>
                  <a:pt x="605604" y="1915550"/>
                </a:lnTo>
                <a:lnTo>
                  <a:pt x="612256" y="1904567"/>
                </a:lnTo>
                <a:lnTo>
                  <a:pt x="609751" y="1902491"/>
                </a:lnTo>
                <a:lnTo>
                  <a:pt x="615676" y="1890906"/>
                </a:lnTo>
                <a:lnTo>
                  <a:pt x="82941" y="1449253"/>
                </a:lnTo>
                <a:lnTo>
                  <a:pt x="88744" y="1437567"/>
                </a:lnTo>
                <a:lnTo>
                  <a:pt x="1942743" y="2974586"/>
                </a:lnTo>
                <a:lnTo>
                  <a:pt x="1882888" y="2974455"/>
                </a:lnTo>
                <a:close/>
              </a:path>
              <a:path w="3818254" h="2978784">
                <a:moveTo>
                  <a:pt x="880393" y="2242338"/>
                </a:moveTo>
                <a:lnTo>
                  <a:pt x="86986" y="1584581"/>
                </a:lnTo>
                <a:lnTo>
                  <a:pt x="89841" y="1570451"/>
                </a:lnTo>
                <a:lnTo>
                  <a:pt x="880804" y="2226182"/>
                </a:lnTo>
                <a:lnTo>
                  <a:pt x="880393" y="2242338"/>
                </a:lnTo>
                <a:close/>
              </a:path>
              <a:path w="3818254" h="2978784">
                <a:moveTo>
                  <a:pt x="1703323" y="2974061"/>
                </a:moveTo>
                <a:lnTo>
                  <a:pt x="991007" y="2383531"/>
                </a:lnTo>
                <a:lnTo>
                  <a:pt x="1003273" y="2377203"/>
                </a:lnTo>
                <a:lnTo>
                  <a:pt x="1007474" y="2380685"/>
                </a:lnTo>
                <a:lnTo>
                  <a:pt x="1006922" y="2347234"/>
                </a:lnTo>
                <a:lnTo>
                  <a:pt x="880393" y="2242338"/>
                </a:lnTo>
                <a:lnTo>
                  <a:pt x="888498" y="2232561"/>
                </a:lnTo>
                <a:lnTo>
                  <a:pt x="1783129" y="2974236"/>
                </a:lnTo>
                <a:lnTo>
                  <a:pt x="1703323" y="2974061"/>
                </a:lnTo>
                <a:close/>
              </a:path>
              <a:path w="3818254" h="2978784">
                <a:moveTo>
                  <a:pt x="330061" y="1802593"/>
                </a:moveTo>
                <a:lnTo>
                  <a:pt x="74660" y="1590859"/>
                </a:lnTo>
                <a:lnTo>
                  <a:pt x="85310" y="1583191"/>
                </a:lnTo>
                <a:lnTo>
                  <a:pt x="342225" y="1796182"/>
                </a:lnTo>
                <a:lnTo>
                  <a:pt x="330061" y="1802593"/>
                </a:lnTo>
                <a:close/>
              </a:path>
              <a:path w="3818254" h="2978784">
                <a:moveTo>
                  <a:pt x="605718" y="2031121"/>
                </a:moveTo>
                <a:lnTo>
                  <a:pt x="337836" y="1809039"/>
                </a:lnTo>
                <a:lnTo>
                  <a:pt x="342225" y="1796182"/>
                </a:lnTo>
                <a:lnTo>
                  <a:pt x="614450" y="2021863"/>
                </a:lnTo>
                <a:lnTo>
                  <a:pt x="605718" y="2031121"/>
                </a:lnTo>
                <a:close/>
              </a:path>
              <a:path w="3818254" h="2978784">
                <a:moveTo>
                  <a:pt x="994101" y="2353102"/>
                </a:moveTo>
                <a:lnTo>
                  <a:pt x="608020" y="2033030"/>
                </a:lnTo>
                <a:lnTo>
                  <a:pt x="618428" y="2025162"/>
                </a:lnTo>
                <a:lnTo>
                  <a:pt x="1006922" y="2347234"/>
                </a:lnTo>
                <a:lnTo>
                  <a:pt x="994101" y="2353102"/>
                </a:lnTo>
                <a:close/>
              </a:path>
              <a:path w="3818254" h="2978784">
                <a:moveTo>
                  <a:pt x="1683371" y="2974017"/>
                </a:moveTo>
                <a:lnTo>
                  <a:pt x="72701" y="1638725"/>
                </a:lnTo>
                <a:lnTo>
                  <a:pt x="88925" y="1635678"/>
                </a:lnTo>
                <a:lnTo>
                  <a:pt x="92486" y="1622134"/>
                </a:lnTo>
                <a:lnTo>
                  <a:pt x="729292" y="2150064"/>
                </a:lnTo>
                <a:lnTo>
                  <a:pt x="722438" y="2160879"/>
                </a:lnTo>
                <a:lnTo>
                  <a:pt x="1703323" y="2974061"/>
                </a:lnTo>
                <a:lnTo>
                  <a:pt x="1683371" y="2974017"/>
                </a:lnTo>
                <a:close/>
              </a:path>
              <a:path w="3818254" h="2978784">
                <a:moveTo>
                  <a:pt x="981333" y="2375511"/>
                </a:moveTo>
                <a:lnTo>
                  <a:pt x="722438" y="2160879"/>
                </a:lnTo>
                <a:lnTo>
                  <a:pt x="732826" y="2152994"/>
                </a:lnTo>
                <a:lnTo>
                  <a:pt x="983965" y="2361196"/>
                </a:lnTo>
                <a:lnTo>
                  <a:pt x="981333" y="2375511"/>
                </a:lnTo>
                <a:close/>
              </a:path>
              <a:path w="3818254" h="2978784">
                <a:moveTo>
                  <a:pt x="1623516" y="2973886"/>
                </a:moveTo>
                <a:lnTo>
                  <a:pt x="375198" y="1938994"/>
                </a:lnTo>
                <a:lnTo>
                  <a:pt x="385546" y="1931076"/>
                </a:lnTo>
                <a:lnTo>
                  <a:pt x="1643468" y="2973930"/>
                </a:lnTo>
                <a:lnTo>
                  <a:pt x="1623516" y="2973886"/>
                </a:lnTo>
                <a:close/>
              </a:path>
              <a:path w="3818254" h="2978784">
                <a:moveTo>
                  <a:pt x="244455" y="1913088"/>
                </a:moveTo>
                <a:lnTo>
                  <a:pt x="100900" y="1794077"/>
                </a:lnTo>
                <a:lnTo>
                  <a:pt x="111288" y="1786192"/>
                </a:lnTo>
                <a:lnTo>
                  <a:pt x="250258" y="1901402"/>
                </a:lnTo>
                <a:lnTo>
                  <a:pt x="244455" y="1913088"/>
                </a:lnTo>
                <a:close/>
              </a:path>
              <a:path w="3818254" h="2978784">
                <a:moveTo>
                  <a:pt x="1503806" y="2973623"/>
                </a:moveTo>
                <a:lnTo>
                  <a:pt x="397293" y="2056292"/>
                </a:lnTo>
                <a:lnTo>
                  <a:pt x="402934" y="2044472"/>
                </a:lnTo>
                <a:lnTo>
                  <a:pt x="260026" y="1925997"/>
                </a:lnTo>
                <a:lnTo>
                  <a:pt x="266011" y="1914462"/>
                </a:lnTo>
                <a:lnTo>
                  <a:pt x="1543709" y="2973711"/>
                </a:lnTo>
                <a:lnTo>
                  <a:pt x="1503806" y="2973623"/>
                </a:lnTo>
                <a:close/>
              </a:path>
              <a:path w="3818254" h="2978784">
                <a:moveTo>
                  <a:pt x="735881" y="2386482"/>
                </a:moveTo>
                <a:lnTo>
                  <a:pt x="619046" y="2289622"/>
                </a:lnTo>
                <a:lnTo>
                  <a:pt x="629252" y="2281586"/>
                </a:lnTo>
                <a:lnTo>
                  <a:pt x="739140" y="2372686"/>
                </a:lnTo>
                <a:lnTo>
                  <a:pt x="735881" y="2386482"/>
                </a:lnTo>
                <a:close/>
              </a:path>
              <a:path w="3818254" h="2978784">
                <a:moveTo>
                  <a:pt x="881314" y="2507050"/>
                </a:moveTo>
                <a:lnTo>
                  <a:pt x="748585" y="2397013"/>
                </a:lnTo>
                <a:lnTo>
                  <a:pt x="759618" y="2389664"/>
                </a:lnTo>
                <a:lnTo>
                  <a:pt x="881725" y="2490893"/>
                </a:lnTo>
                <a:lnTo>
                  <a:pt x="881314" y="2507050"/>
                </a:lnTo>
                <a:close/>
              </a:path>
              <a:path w="3818254" h="2978784">
                <a:moveTo>
                  <a:pt x="1443951" y="2973492"/>
                </a:moveTo>
                <a:lnTo>
                  <a:pt x="881314" y="2507050"/>
                </a:lnTo>
                <a:lnTo>
                  <a:pt x="889419" y="2497272"/>
                </a:lnTo>
                <a:lnTo>
                  <a:pt x="1463902" y="2973536"/>
                </a:lnTo>
                <a:lnTo>
                  <a:pt x="1443951" y="2973492"/>
                </a:lnTo>
                <a:close/>
              </a:path>
              <a:path w="3818254" h="2978784">
                <a:moveTo>
                  <a:pt x="1364144" y="2973317"/>
                </a:moveTo>
                <a:lnTo>
                  <a:pt x="142531" y="1960564"/>
                </a:lnTo>
                <a:lnTo>
                  <a:pt x="152050" y="1951959"/>
                </a:lnTo>
                <a:lnTo>
                  <a:pt x="1384096" y="2973361"/>
                </a:lnTo>
                <a:lnTo>
                  <a:pt x="1364144" y="2973317"/>
                </a:lnTo>
                <a:close/>
              </a:path>
              <a:path w="3818254" h="2978784">
                <a:moveTo>
                  <a:pt x="437771" y="2419784"/>
                </a:moveTo>
                <a:lnTo>
                  <a:pt x="310999" y="2314687"/>
                </a:lnTo>
                <a:lnTo>
                  <a:pt x="319852" y="2305530"/>
                </a:lnTo>
                <a:lnTo>
                  <a:pt x="446482" y="2410509"/>
                </a:lnTo>
                <a:lnTo>
                  <a:pt x="437771" y="2419784"/>
                </a:lnTo>
                <a:close/>
              </a:path>
              <a:path w="3818254" h="2978784">
                <a:moveTo>
                  <a:pt x="1104772" y="2972748"/>
                </a:moveTo>
                <a:lnTo>
                  <a:pt x="441608" y="2422965"/>
                </a:lnTo>
                <a:lnTo>
                  <a:pt x="450461" y="2413808"/>
                </a:lnTo>
                <a:lnTo>
                  <a:pt x="1124724" y="2972792"/>
                </a:lnTo>
                <a:lnTo>
                  <a:pt x="1104772" y="2972748"/>
                </a:lnTo>
                <a:close/>
              </a:path>
              <a:path w="3818254" h="2978784">
                <a:moveTo>
                  <a:pt x="190912" y="2462582"/>
                </a:moveTo>
                <a:lnTo>
                  <a:pt x="60970" y="2354856"/>
                </a:lnTo>
                <a:lnTo>
                  <a:pt x="70408" y="2346184"/>
                </a:lnTo>
                <a:lnTo>
                  <a:pt x="191322" y="2446426"/>
                </a:lnTo>
                <a:lnTo>
                  <a:pt x="190912" y="2462582"/>
                </a:lnTo>
                <a:close/>
              </a:path>
              <a:path w="3818254" h="2978784">
                <a:moveTo>
                  <a:pt x="805497" y="2972091"/>
                </a:moveTo>
                <a:lnTo>
                  <a:pt x="190912" y="2462582"/>
                </a:lnTo>
                <a:lnTo>
                  <a:pt x="199017" y="2452805"/>
                </a:lnTo>
                <a:lnTo>
                  <a:pt x="825449" y="2972135"/>
                </a:lnTo>
                <a:lnTo>
                  <a:pt x="805497" y="2972091"/>
                </a:lnTo>
                <a:close/>
              </a:path>
            </a:pathLst>
          </a:custGeom>
          <a:solidFill>
            <a:srgbClr val="ECBB3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8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62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19930" y="2684402"/>
            <a:ext cx="3818254" cy="4684872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707390">
              <a:lnSpc>
                <a:spcPts val="7000"/>
              </a:lnSpc>
              <a:spcBef>
                <a:spcPts val="840"/>
              </a:spcBef>
            </a:pPr>
            <a:r>
              <a:rPr sz="6000" spc="405" dirty="0">
                <a:latin typeface="Futura Md BT"/>
              </a:rPr>
              <a:t>A</a:t>
            </a:r>
            <a:r>
              <a:rPr sz="6000" spc="-345" dirty="0">
                <a:latin typeface="Futura Md BT"/>
              </a:rPr>
              <a:t> </a:t>
            </a:r>
            <a:r>
              <a:rPr sz="6000" spc="204" dirty="0">
                <a:latin typeface="Futura Md BT"/>
              </a:rPr>
              <a:t>Smart  </a:t>
            </a:r>
            <a:r>
              <a:rPr sz="6000" spc="105" dirty="0">
                <a:latin typeface="Futura Md BT"/>
              </a:rPr>
              <a:t>Investor</a:t>
            </a:r>
          </a:p>
          <a:p>
            <a:pPr marL="12700" marR="5080">
              <a:lnSpc>
                <a:spcPct val="114999"/>
              </a:lnSpc>
              <a:spcBef>
                <a:spcPts val="1270"/>
              </a:spcBef>
            </a:pPr>
            <a:r>
              <a:rPr sz="2500" spc="165" dirty="0">
                <a:latin typeface="Futura Bk BT"/>
                <a:cs typeface="Calibri"/>
              </a:rPr>
              <a:t>never feels </a:t>
            </a:r>
            <a:r>
              <a:rPr sz="2500" spc="195" dirty="0">
                <a:latin typeface="Futura Bk BT"/>
                <a:cs typeface="Calibri"/>
              </a:rPr>
              <a:t>rushed </a:t>
            </a:r>
            <a:r>
              <a:rPr sz="2500" spc="200" dirty="0">
                <a:latin typeface="Futura Bk BT"/>
                <a:cs typeface="Calibri"/>
              </a:rPr>
              <a:t>and  </a:t>
            </a:r>
            <a:r>
              <a:rPr sz="2500" spc="175" dirty="0">
                <a:latin typeface="Futura Bk BT"/>
                <a:cs typeface="Calibri"/>
              </a:rPr>
              <a:t>ignores </a:t>
            </a:r>
            <a:r>
              <a:rPr sz="2500" spc="245" dirty="0">
                <a:latin typeface="Futura Bk BT"/>
                <a:cs typeface="Calibri"/>
              </a:rPr>
              <a:t>over-the-top  </a:t>
            </a:r>
            <a:r>
              <a:rPr sz="2500" spc="200" dirty="0">
                <a:latin typeface="Futura Bk BT"/>
                <a:cs typeface="Calibri"/>
              </a:rPr>
              <a:t>sales </a:t>
            </a:r>
            <a:r>
              <a:rPr sz="2500" spc="225" dirty="0">
                <a:latin typeface="Futura Bk BT"/>
                <a:cs typeface="Calibri"/>
              </a:rPr>
              <a:t>pitches </a:t>
            </a:r>
            <a:r>
              <a:rPr sz="2500" spc="200" dirty="0">
                <a:latin typeface="Futura Bk BT"/>
                <a:cs typeface="Calibri"/>
              </a:rPr>
              <a:t>and  pressure </a:t>
            </a:r>
            <a:r>
              <a:rPr sz="2500" spc="165" dirty="0">
                <a:latin typeface="Futura Bk BT"/>
                <a:cs typeface="Calibri"/>
              </a:rPr>
              <a:t>to </a:t>
            </a:r>
            <a:r>
              <a:rPr sz="2500" spc="180" dirty="0">
                <a:latin typeface="Futura Bk BT"/>
                <a:cs typeface="Calibri"/>
              </a:rPr>
              <a:t>invest </a:t>
            </a:r>
            <a:r>
              <a:rPr sz="2500" spc="130" dirty="0">
                <a:latin typeface="Futura Bk BT"/>
                <a:cs typeface="Calibri"/>
              </a:rPr>
              <a:t>right  </a:t>
            </a:r>
            <a:r>
              <a:rPr sz="2500" spc="155" dirty="0">
                <a:latin typeface="Futura Bk BT"/>
                <a:cs typeface="Calibri"/>
              </a:rPr>
              <a:t>on </a:t>
            </a:r>
            <a:r>
              <a:rPr sz="2500" spc="165" dirty="0">
                <a:latin typeface="Futura Bk BT"/>
                <a:cs typeface="Calibri"/>
              </a:rPr>
              <a:t>the</a:t>
            </a:r>
            <a:r>
              <a:rPr sz="2500" spc="204" dirty="0">
                <a:latin typeface="Futura Bk BT"/>
                <a:cs typeface="Calibri"/>
              </a:rPr>
              <a:t> </a:t>
            </a:r>
            <a:r>
              <a:rPr sz="2500" spc="165" dirty="0">
                <a:latin typeface="Futura Bk BT"/>
                <a:cs typeface="Calibri"/>
              </a:rPr>
              <a:t>spot.</a:t>
            </a:r>
            <a:endParaRPr sz="2500" dirty="0">
              <a:latin typeface="Futura Bk BT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1320" y="0"/>
            <a:ext cx="7461704" cy="85711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32340" y="573145"/>
            <a:ext cx="5601949" cy="94306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89" y="2217973"/>
                </a:lnTo>
                <a:lnTo>
                  <a:pt x="2896228" y="2214359"/>
                </a:lnTo>
                <a:lnTo>
                  <a:pt x="2940337" y="2217932"/>
                </a:lnTo>
                <a:lnTo>
                  <a:pt x="2998585" y="2266221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3"/>
                </a:moveTo>
                <a:lnTo>
                  <a:pt x="2849765" y="2208832"/>
                </a:lnTo>
                <a:lnTo>
                  <a:pt x="2869946" y="2209067"/>
                </a:lnTo>
                <a:lnTo>
                  <a:pt x="3062924" y="2369050"/>
                </a:lnTo>
                <a:lnTo>
                  <a:pt x="3089728" y="2374775"/>
                </a:lnTo>
                <a:lnTo>
                  <a:pt x="3186625" y="2422112"/>
                </a:lnTo>
                <a:lnTo>
                  <a:pt x="3298588" y="2514932"/>
                </a:lnTo>
                <a:lnTo>
                  <a:pt x="3305623" y="2537262"/>
                </a:lnTo>
                <a:lnTo>
                  <a:pt x="3475502" y="2678096"/>
                </a:lnTo>
                <a:lnTo>
                  <a:pt x="3491493" y="2707850"/>
                </a:lnTo>
                <a:lnTo>
                  <a:pt x="3509481" y="2739259"/>
                </a:lnTo>
                <a:lnTo>
                  <a:pt x="3528427" y="2771463"/>
                </a:lnTo>
                <a:close/>
              </a:path>
              <a:path w="3818254" h="2978784">
                <a:moveTo>
                  <a:pt x="3475502" y="2678096"/>
                </a:moveTo>
                <a:lnTo>
                  <a:pt x="3362500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6"/>
                </a:lnTo>
                <a:close/>
              </a:path>
              <a:path w="3818254" h="2978784">
                <a:moveTo>
                  <a:pt x="3778327" y="2978637"/>
                </a:moveTo>
                <a:lnTo>
                  <a:pt x="3697175" y="2911360"/>
                </a:lnTo>
                <a:lnTo>
                  <a:pt x="3718758" y="2912756"/>
                </a:lnTo>
                <a:lnTo>
                  <a:pt x="3745388" y="2934833"/>
                </a:lnTo>
                <a:lnTo>
                  <a:pt x="3766744" y="2936041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7"/>
                </a:lnTo>
                <a:close/>
              </a:path>
              <a:path w="3818254" h="2978784">
                <a:moveTo>
                  <a:pt x="1886889" y="1707522"/>
                </a:moveTo>
                <a:lnTo>
                  <a:pt x="1024836" y="992855"/>
                </a:lnTo>
                <a:lnTo>
                  <a:pt x="1045907" y="993827"/>
                </a:lnTo>
                <a:lnTo>
                  <a:pt x="1060112" y="989106"/>
                </a:lnTo>
                <a:lnTo>
                  <a:pt x="480686" y="508745"/>
                </a:lnTo>
                <a:lnTo>
                  <a:pt x="480688" y="492250"/>
                </a:lnTo>
                <a:lnTo>
                  <a:pt x="899337" y="839323"/>
                </a:lnTo>
                <a:lnTo>
                  <a:pt x="903727" y="826465"/>
                </a:lnTo>
                <a:lnTo>
                  <a:pt x="1454941" y="1283437"/>
                </a:lnTo>
                <a:lnTo>
                  <a:pt x="1463046" y="1273660"/>
                </a:lnTo>
                <a:lnTo>
                  <a:pt x="2024924" y="1739473"/>
                </a:lnTo>
                <a:lnTo>
                  <a:pt x="2034975" y="1714812"/>
                </a:lnTo>
                <a:lnTo>
                  <a:pt x="1740030" y="1470294"/>
                </a:lnTo>
                <a:lnTo>
                  <a:pt x="1746884" y="1459479"/>
                </a:lnTo>
                <a:lnTo>
                  <a:pt x="1469178" y="1229254"/>
                </a:lnTo>
                <a:lnTo>
                  <a:pt x="1510401" y="1246931"/>
                </a:lnTo>
                <a:lnTo>
                  <a:pt x="1609714" y="1329265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1"/>
                </a:lnTo>
                <a:lnTo>
                  <a:pt x="2473813" y="1963144"/>
                </a:lnTo>
                <a:lnTo>
                  <a:pt x="2497017" y="1965884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3"/>
                </a:lnTo>
                <a:lnTo>
                  <a:pt x="2729950" y="2093005"/>
                </a:lnTo>
                <a:lnTo>
                  <a:pt x="2807509" y="2157304"/>
                </a:lnTo>
                <a:lnTo>
                  <a:pt x="2838333" y="2199355"/>
                </a:lnTo>
                <a:lnTo>
                  <a:pt x="3778327" y="2978637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89" y="1707522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2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5"/>
                </a:moveTo>
                <a:lnTo>
                  <a:pt x="1899890" y="1536836"/>
                </a:lnTo>
                <a:lnTo>
                  <a:pt x="1912681" y="1530943"/>
                </a:lnTo>
                <a:lnTo>
                  <a:pt x="1908514" y="1543985"/>
                </a:lnTo>
                <a:close/>
              </a:path>
              <a:path w="3818254" h="2978784">
                <a:moveTo>
                  <a:pt x="6423" y="286133"/>
                </a:moveTo>
                <a:lnTo>
                  <a:pt x="6314" y="0"/>
                </a:lnTo>
                <a:lnTo>
                  <a:pt x="290739" y="235796"/>
                </a:lnTo>
                <a:lnTo>
                  <a:pt x="338189" y="258637"/>
                </a:lnTo>
                <a:lnTo>
                  <a:pt x="367835" y="299711"/>
                </a:lnTo>
                <a:lnTo>
                  <a:pt x="392338" y="336521"/>
                </a:lnTo>
                <a:lnTo>
                  <a:pt x="491112" y="418408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1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6"/>
                </a:lnTo>
                <a:lnTo>
                  <a:pt x="464494" y="478824"/>
                </a:lnTo>
                <a:lnTo>
                  <a:pt x="448229" y="481837"/>
                </a:lnTo>
                <a:lnTo>
                  <a:pt x="452132" y="485073"/>
                </a:lnTo>
                <a:lnTo>
                  <a:pt x="447626" y="497834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2" y="276445"/>
                </a:lnTo>
                <a:lnTo>
                  <a:pt x="1597492" y="1484100"/>
                </a:lnTo>
                <a:lnTo>
                  <a:pt x="1586347" y="1491357"/>
                </a:lnTo>
                <a:lnTo>
                  <a:pt x="251087" y="384388"/>
                </a:lnTo>
                <a:lnTo>
                  <a:pt x="246778" y="397313"/>
                </a:lnTo>
                <a:lnTo>
                  <a:pt x="138991" y="307954"/>
                </a:lnTo>
                <a:lnTo>
                  <a:pt x="129331" y="316442"/>
                </a:lnTo>
                <a:lnTo>
                  <a:pt x="761451" y="840488"/>
                </a:lnTo>
                <a:lnTo>
                  <a:pt x="750578" y="847971"/>
                </a:lnTo>
                <a:lnTo>
                  <a:pt x="624655" y="743577"/>
                </a:lnTo>
                <a:lnTo>
                  <a:pt x="613510" y="750834"/>
                </a:lnTo>
                <a:lnTo>
                  <a:pt x="61054" y="292832"/>
                </a:lnTo>
                <a:lnTo>
                  <a:pt x="58624" y="307314"/>
                </a:lnTo>
                <a:lnTo>
                  <a:pt x="1896071" y="1830612"/>
                </a:lnTo>
                <a:lnTo>
                  <a:pt x="1886593" y="1839250"/>
                </a:lnTo>
                <a:lnTo>
                  <a:pt x="9722" y="283270"/>
                </a:lnTo>
                <a:lnTo>
                  <a:pt x="6423" y="286133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6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2"/>
                </a:moveTo>
                <a:lnTo>
                  <a:pt x="544169" y="478891"/>
                </a:lnTo>
                <a:lnTo>
                  <a:pt x="563327" y="478277"/>
                </a:lnTo>
                <a:lnTo>
                  <a:pt x="560130" y="492122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4"/>
                </a:lnTo>
                <a:lnTo>
                  <a:pt x="564135" y="478946"/>
                </a:lnTo>
                <a:lnTo>
                  <a:pt x="678370" y="573650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3"/>
                </a:moveTo>
                <a:lnTo>
                  <a:pt x="1876664" y="1616561"/>
                </a:lnTo>
                <a:lnTo>
                  <a:pt x="1888485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79"/>
                </a:lnTo>
                <a:lnTo>
                  <a:pt x="1736031" y="1466979"/>
                </a:lnTo>
                <a:lnTo>
                  <a:pt x="2021928" y="1703996"/>
                </a:lnTo>
                <a:lnTo>
                  <a:pt x="2020063" y="1718947"/>
                </a:lnTo>
                <a:lnTo>
                  <a:pt x="2024924" y="1739473"/>
                </a:lnTo>
                <a:close/>
              </a:path>
              <a:path w="3818254" h="2978784">
                <a:moveTo>
                  <a:pt x="743811" y="660897"/>
                </a:moveTo>
                <a:lnTo>
                  <a:pt x="514262" y="470594"/>
                </a:lnTo>
                <a:lnTo>
                  <a:pt x="532723" y="469402"/>
                </a:lnTo>
                <a:lnTo>
                  <a:pt x="742198" y="643062"/>
                </a:lnTo>
                <a:lnTo>
                  <a:pt x="743811" y="660897"/>
                </a:lnTo>
                <a:close/>
              </a:path>
              <a:path w="3818254" h="2978784">
                <a:moveTo>
                  <a:pt x="1044036" y="926289"/>
                </a:moveTo>
                <a:lnTo>
                  <a:pt x="245318" y="264128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6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6" y="926289"/>
                </a:lnTo>
                <a:lnTo>
                  <a:pt x="1054262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3"/>
                </a:moveTo>
                <a:lnTo>
                  <a:pt x="380888" y="393016"/>
                </a:lnTo>
                <a:lnTo>
                  <a:pt x="391296" y="385148"/>
                </a:lnTo>
                <a:lnTo>
                  <a:pt x="791584" y="716999"/>
                </a:lnTo>
                <a:lnTo>
                  <a:pt x="781944" y="725503"/>
                </a:lnTo>
                <a:close/>
              </a:path>
              <a:path w="3818254" h="2978784">
                <a:moveTo>
                  <a:pt x="1447266" y="1277075"/>
                </a:moveTo>
                <a:lnTo>
                  <a:pt x="785781" y="728684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6" y="1277075"/>
                </a:lnTo>
                <a:close/>
              </a:path>
              <a:path w="3818254" h="2978784">
                <a:moveTo>
                  <a:pt x="722580" y="742276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5"/>
                </a:lnTo>
                <a:lnTo>
                  <a:pt x="903908" y="876105"/>
                </a:lnTo>
                <a:lnTo>
                  <a:pt x="732039" y="733621"/>
                </a:lnTo>
                <a:lnTo>
                  <a:pt x="722580" y="742276"/>
                </a:lnTo>
                <a:close/>
              </a:path>
              <a:path w="3818254" h="2978784">
                <a:moveTo>
                  <a:pt x="1039000" y="988101"/>
                </a:moveTo>
                <a:lnTo>
                  <a:pt x="905160" y="877144"/>
                </a:lnTo>
                <a:lnTo>
                  <a:pt x="915548" y="869258"/>
                </a:lnTo>
                <a:lnTo>
                  <a:pt x="1060112" y="989106"/>
                </a:lnTo>
                <a:lnTo>
                  <a:pt x="1039000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5"/>
                </a:lnTo>
                <a:lnTo>
                  <a:pt x="738380" y="738878"/>
                </a:lnTo>
                <a:lnTo>
                  <a:pt x="1034961" y="984752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8"/>
                </a:moveTo>
                <a:lnTo>
                  <a:pt x="624015" y="875020"/>
                </a:lnTo>
                <a:lnTo>
                  <a:pt x="635069" y="867688"/>
                </a:lnTo>
                <a:lnTo>
                  <a:pt x="930398" y="1112524"/>
                </a:lnTo>
                <a:lnTo>
                  <a:pt x="940785" y="1104639"/>
                </a:lnTo>
                <a:lnTo>
                  <a:pt x="1449870" y="1526685"/>
                </a:lnTo>
                <a:lnTo>
                  <a:pt x="1460096" y="1518666"/>
                </a:lnTo>
                <a:lnTo>
                  <a:pt x="1501155" y="1552705"/>
                </a:lnTo>
                <a:lnTo>
                  <a:pt x="1509099" y="1542794"/>
                </a:lnTo>
                <a:lnTo>
                  <a:pt x="1598810" y="1617167"/>
                </a:lnTo>
                <a:lnTo>
                  <a:pt x="1603200" y="1604309"/>
                </a:lnTo>
                <a:lnTo>
                  <a:pt x="1904143" y="1853800"/>
                </a:lnTo>
                <a:lnTo>
                  <a:pt x="1915157" y="1846434"/>
                </a:lnTo>
                <a:lnTo>
                  <a:pt x="906600" y="1010311"/>
                </a:lnTo>
                <a:lnTo>
                  <a:pt x="918745" y="1003883"/>
                </a:lnTo>
                <a:lnTo>
                  <a:pt x="1591560" y="1561666"/>
                </a:lnTo>
                <a:lnTo>
                  <a:pt x="1601928" y="1553764"/>
                </a:lnTo>
                <a:lnTo>
                  <a:pt x="1612962" y="1546415"/>
                </a:lnTo>
                <a:lnTo>
                  <a:pt x="133188" y="319640"/>
                </a:lnTo>
                <a:lnTo>
                  <a:pt x="143576" y="311755"/>
                </a:lnTo>
                <a:lnTo>
                  <a:pt x="1607435" y="1525336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5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8"/>
                </a:lnTo>
                <a:close/>
              </a:path>
              <a:path w="3818254" h="2978784">
                <a:moveTo>
                  <a:pt x="1575202" y="1498614"/>
                </a:moveTo>
                <a:lnTo>
                  <a:pt x="246778" y="397313"/>
                </a:lnTo>
                <a:lnTo>
                  <a:pt x="256217" y="388641"/>
                </a:lnTo>
                <a:lnTo>
                  <a:pt x="1586347" y="1491357"/>
                </a:lnTo>
                <a:lnTo>
                  <a:pt x="1575202" y="1498614"/>
                </a:lnTo>
                <a:close/>
              </a:path>
              <a:path w="3818254" h="2978784">
                <a:moveTo>
                  <a:pt x="1607435" y="1525336"/>
                </a:moveTo>
                <a:lnTo>
                  <a:pt x="1575202" y="1498614"/>
                </a:lnTo>
                <a:lnTo>
                  <a:pt x="1596293" y="1499603"/>
                </a:lnTo>
                <a:lnTo>
                  <a:pt x="1602554" y="1504793"/>
                </a:lnTo>
                <a:lnTo>
                  <a:pt x="1607435" y="1525336"/>
                </a:lnTo>
                <a:close/>
              </a:path>
              <a:path w="3818254" h="2978784">
                <a:moveTo>
                  <a:pt x="1585751" y="1540353"/>
                </a:moveTo>
                <a:lnTo>
                  <a:pt x="757061" y="853346"/>
                </a:lnTo>
                <a:lnTo>
                  <a:pt x="761451" y="840488"/>
                </a:lnTo>
                <a:lnTo>
                  <a:pt x="1595128" y="1531631"/>
                </a:lnTo>
                <a:lnTo>
                  <a:pt x="1585751" y="1540353"/>
                </a:lnTo>
                <a:close/>
              </a:path>
              <a:path w="3818254" h="2978784">
                <a:moveTo>
                  <a:pt x="906600" y="1010311"/>
                </a:moveTo>
                <a:lnTo>
                  <a:pt x="602365" y="758092"/>
                </a:lnTo>
                <a:lnTo>
                  <a:pt x="623457" y="759080"/>
                </a:lnTo>
                <a:lnTo>
                  <a:pt x="637662" y="754360"/>
                </a:lnTo>
                <a:lnTo>
                  <a:pt x="1593950" y="1547151"/>
                </a:lnTo>
                <a:lnTo>
                  <a:pt x="1591560" y="1561666"/>
                </a:lnTo>
                <a:lnTo>
                  <a:pt x="910909" y="997387"/>
                </a:lnTo>
                <a:lnTo>
                  <a:pt x="906600" y="1010311"/>
                </a:lnTo>
                <a:close/>
              </a:path>
              <a:path w="3818254" h="2978784">
                <a:moveTo>
                  <a:pt x="602365" y="758092"/>
                </a:moveTo>
                <a:lnTo>
                  <a:pt x="58624" y="307314"/>
                </a:lnTo>
                <a:lnTo>
                  <a:pt x="68830" y="299278"/>
                </a:lnTo>
                <a:lnTo>
                  <a:pt x="613510" y="750834"/>
                </a:lnTo>
                <a:lnTo>
                  <a:pt x="602365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7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199"/>
                </a:lnTo>
                <a:lnTo>
                  <a:pt x="1487833" y="1525163"/>
                </a:lnTo>
                <a:lnTo>
                  <a:pt x="1482454" y="1537201"/>
                </a:lnTo>
                <a:lnTo>
                  <a:pt x="94795" y="386791"/>
                </a:lnTo>
                <a:lnTo>
                  <a:pt x="90486" y="399716"/>
                </a:lnTo>
                <a:lnTo>
                  <a:pt x="636328" y="852235"/>
                </a:lnTo>
                <a:lnTo>
                  <a:pt x="623820" y="858362"/>
                </a:lnTo>
                <a:lnTo>
                  <a:pt x="625314" y="859601"/>
                </a:lnTo>
                <a:lnTo>
                  <a:pt x="621268" y="872743"/>
                </a:lnTo>
                <a:lnTo>
                  <a:pt x="3159822" y="2977278"/>
                </a:lnTo>
                <a:lnTo>
                  <a:pt x="3139870" y="2977234"/>
                </a:lnTo>
                <a:lnTo>
                  <a:pt x="1643854" y="1736994"/>
                </a:lnTo>
                <a:lnTo>
                  <a:pt x="1631346" y="1743121"/>
                </a:lnTo>
                <a:lnTo>
                  <a:pt x="150401" y="515374"/>
                </a:lnTo>
                <a:lnTo>
                  <a:pt x="139569" y="522891"/>
                </a:lnTo>
                <a:lnTo>
                  <a:pt x="134460" y="518655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3" y="2977059"/>
                </a:lnTo>
                <a:lnTo>
                  <a:pt x="500683" y="855259"/>
                </a:lnTo>
                <a:lnTo>
                  <a:pt x="493810" y="866057"/>
                </a:lnTo>
                <a:lnTo>
                  <a:pt x="649300" y="994963"/>
                </a:lnTo>
                <a:lnTo>
                  <a:pt x="639640" y="1003451"/>
                </a:lnTo>
                <a:lnTo>
                  <a:pt x="3020160" y="2976971"/>
                </a:lnTo>
                <a:lnTo>
                  <a:pt x="2980256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3"/>
                </a:moveTo>
                <a:lnTo>
                  <a:pt x="1347429" y="1408764"/>
                </a:lnTo>
                <a:lnTo>
                  <a:pt x="1353292" y="1397129"/>
                </a:lnTo>
                <a:lnTo>
                  <a:pt x="1503188" y="1521397"/>
                </a:lnTo>
                <a:lnTo>
                  <a:pt x="1487833" y="1525163"/>
                </a:lnTo>
                <a:close/>
              </a:path>
              <a:path w="3818254" h="2978784">
                <a:moveTo>
                  <a:pt x="1591035" y="1610721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09"/>
                </a:lnTo>
                <a:lnTo>
                  <a:pt x="1591035" y="1610721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6"/>
                </a:lnTo>
                <a:lnTo>
                  <a:pt x="6423" y="286133"/>
                </a:lnTo>
                <a:lnTo>
                  <a:pt x="6425" y="292927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0" y="1526685"/>
                </a:moveTo>
                <a:lnTo>
                  <a:pt x="91860" y="400855"/>
                </a:lnTo>
                <a:lnTo>
                  <a:pt x="102651" y="393304"/>
                </a:lnTo>
                <a:lnTo>
                  <a:pt x="1452321" y="1512220"/>
                </a:lnTo>
                <a:lnTo>
                  <a:pt x="1449870" y="1526685"/>
                </a:lnTo>
                <a:close/>
              </a:path>
              <a:path w="3818254" h="2978784">
                <a:moveTo>
                  <a:pt x="926540" y="1109326"/>
                </a:moveTo>
                <a:lnTo>
                  <a:pt x="636523" y="868893"/>
                </a:lnTo>
                <a:lnTo>
                  <a:pt x="638509" y="854043"/>
                </a:lnTo>
                <a:lnTo>
                  <a:pt x="936201" y="1100838"/>
                </a:lnTo>
                <a:lnTo>
                  <a:pt x="926540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8" y="538160"/>
                </a:lnTo>
                <a:lnTo>
                  <a:pt x="146698" y="528801"/>
                </a:lnTo>
                <a:lnTo>
                  <a:pt x="1631541" y="1759779"/>
                </a:lnTo>
                <a:lnTo>
                  <a:pt x="1644070" y="1753669"/>
                </a:lnTo>
                <a:lnTo>
                  <a:pt x="1646035" y="1738802"/>
                </a:lnTo>
                <a:lnTo>
                  <a:pt x="3139870" y="2977234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5" y="1532256"/>
                </a:moveTo>
                <a:lnTo>
                  <a:pt x="143911" y="526491"/>
                </a:lnTo>
                <a:lnTo>
                  <a:pt x="150401" y="515374"/>
                </a:lnTo>
                <a:lnTo>
                  <a:pt x="1359546" y="1517790"/>
                </a:lnTo>
                <a:lnTo>
                  <a:pt x="1357095" y="1532256"/>
                </a:lnTo>
                <a:close/>
              </a:path>
              <a:path w="3818254" h="2978784">
                <a:moveTo>
                  <a:pt x="1631541" y="1759779"/>
                </a:moveTo>
                <a:lnTo>
                  <a:pt x="1359216" y="1534014"/>
                </a:lnTo>
                <a:lnTo>
                  <a:pt x="1363585" y="1521139"/>
                </a:lnTo>
                <a:lnTo>
                  <a:pt x="1636900" y="1747725"/>
                </a:lnTo>
                <a:lnTo>
                  <a:pt x="1631541" y="1759779"/>
                </a:lnTo>
                <a:close/>
              </a:path>
              <a:path w="3818254" h="2978784">
                <a:moveTo>
                  <a:pt x="3020160" y="2976971"/>
                </a:moveTo>
                <a:lnTo>
                  <a:pt x="643497" y="1006649"/>
                </a:lnTo>
                <a:lnTo>
                  <a:pt x="653905" y="998781"/>
                </a:lnTo>
                <a:lnTo>
                  <a:pt x="511683" y="880875"/>
                </a:lnTo>
                <a:lnTo>
                  <a:pt x="516901" y="868703"/>
                </a:lnTo>
                <a:lnTo>
                  <a:pt x="3060063" y="2977059"/>
                </a:lnTo>
                <a:lnTo>
                  <a:pt x="3020160" y="2976971"/>
                </a:lnTo>
                <a:close/>
              </a:path>
              <a:path w="3818254" h="2978784">
                <a:moveTo>
                  <a:pt x="1481530" y="1767390"/>
                </a:moveTo>
                <a:lnTo>
                  <a:pt x="1367018" y="1672456"/>
                </a:lnTo>
                <a:lnTo>
                  <a:pt x="1383262" y="1669426"/>
                </a:lnTo>
                <a:lnTo>
                  <a:pt x="1386803" y="1655865"/>
                </a:lnTo>
                <a:lnTo>
                  <a:pt x="1655473" y="1878600"/>
                </a:lnTo>
                <a:lnTo>
                  <a:pt x="1653002" y="1893048"/>
                </a:lnTo>
                <a:lnTo>
                  <a:pt x="1490989" y="1758734"/>
                </a:lnTo>
                <a:lnTo>
                  <a:pt x="1481530" y="1767390"/>
                </a:lnTo>
                <a:close/>
              </a:path>
              <a:path w="3818254" h="2978784">
                <a:moveTo>
                  <a:pt x="1783631" y="2001343"/>
                </a:moveTo>
                <a:lnTo>
                  <a:pt x="1653002" y="1893048"/>
                </a:lnTo>
                <a:lnTo>
                  <a:pt x="1661835" y="1883874"/>
                </a:lnTo>
                <a:lnTo>
                  <a:pt x="1786082" y="1986878"/>
                </a:lnTo>
                <a:lnTo>
                  <a:pt x="1783631" y="2001343"/>
                </a:lnTo>
                <a:close/>
              </a:path>
              <a:path w="3818254" h="2978784">
                <a:moveTo>
                  <a:pt x="2940353" y="2976796"/>
                </a:moveTo>
                <a:lnTo>
                  <a:pt x="1489225" y="1773769"/>
                </a:lnTo>
                <a:lnTo>
                  <a:pt x="1497330" y="1763992"/>
                </a:lnTo>
                <a:lnTo>
                  <a:pt x="1783631" y="2001343"/>
                </a:lnTo>
                <a:lnTo>
                  <a:pt x="1793857" y="1993324"/>
                </a:lnTo>
                <a:lnTo>
                  <a:pt x="2980256" y="2976884"/>
                </a:lnTo>
                <a:lnTo>
                  <a:pt x="2940353" y="2976796"/>
                </a:lnTo>
                <a:close/>
              </a:path>
              <a:path w="3818254" h="2978784">
                <a:moveTo>
                  <a:pt x="222" y="539342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49"/>
                </a:lnTo>
                <a:lnTo>
                  <a:pt x="222" y="539342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49"/>
                </a:lnTo>
                <a:lnTo>
                  <a:pt x="8327" y="529565"/>
                </a:lnTo>
                <a:lnTo>
                  <a:pt x="280915" y="755548"/>
                </a:lnTo>
                <a:lnTo>
                  <a:pt x="268669" y="761893"/>
                </a:lnTo>
                <a:lnTo>
                  <a:pt x="2940353" y="2976796"/>
                </a:lnTo>
                <a:lnTo>
                  <a:pt x="2900449" y="2976708"/>
                </a:lnTo>
                <a:lnTo>
                  <a:pt x="512646" y="997150"/>
                </a:lnTo>
                <a:lnTo>
                  <a:pt x="505449" y="1007680"/>
                </a:lnTo>
                <a:lnTo>
                  <a:pt x="662817" y="1138143"/>
                </a:lnTo>
                <a:lnTo>
                  <a:pt x="653177" y="1146648"/>
                </a:lnTo>
                <a:lnTo>
                  <a:pt x="782958" y="1254240"/>
                </a:lnTo>
                <a:lnTo>
                  <a:pt x="778932" y="1267399"/>
                </a:lnTo>
                <a:lnTo>
                  <a:pt x="2840594" y="2976577"/>
                </a:lnTo>
                <a:lnTo>
                  <a:pt x="2820642" y="2976533"/>
                </a:lnTo>
                <a:lnTo>
                  <a:pt x="1368572" y="1772725"/>
                </a:lnTo>
                <a:lnTo>
                  <a:pt x="1366122" y="1787190"/>
                </a:lnTo>
                <a:lnTo>
                  <a:pt x="147142" y="776620"/>
                </a:lnTo>
                <a:lnTo>
                  <a:pt x="137481" y="785108"/>
                </a:lnTo>
                <a:lnTo>
                  <a:pt x="820899" y="1351681"/>
                </a:lnTo>
                <a:lnTo>
                  <a:pt x="808754" y="1358110"/>
                </a:lnTo>
                <a:lnTo>
                  <a:pt x="2760787" y="2976402"/>
                </a:lnTo>
                <a:lnTo>
                  <a:pt x="2740835" y="2976358"/>
                </a:lnTo>
                <a:lnTo>
                  <a:pt x="670889" y="1260312"/>
                </a:lnTo>
                <a:lnTo>
                  <a:pt x="666580" y="1273237"/>
                </a:lnTo>
                <a:lnTo>
                  <a:pt x="2720884" y="2976314"/>
                </a:lnTo>
                <a:lnTo>
                  <a:pt x="2700932" y="2976270"/>
                </a:lnTo>
                <a:lnTo>
                  <a:pt x="1395473" y="1894007"/>
                </a:lnTo>
                <a:lnTo>
                  <a:pt x="1380360" y="1897974"/>
                </a:lnTo>
                <a:lnTo>
                  <a:pt x="1376159" y="1894492"/>
                </a:lnTo>
                <a:lnTo>
                  <a:pt x="1367003" y="1903398"/>
                </a:lnTo>
                <a:lnTo>
                  <a:pt x="22726" y="788953"/>
                </a:lnTo>
                <a:lnTo>
                  <a:pt x="22315" y="805109"/>
                </a:lnTo>
                <a:lnTo>
                  <a:pt x="153146" y="913572"/>
                </a:lnTo>
                <a:lnTo>
                  <a:pt x="143776" y="918531"/>
                </a:lnTo>
                <a:lnTo>
                  <a:pt x="138961" y="918309"/>
                </a:lnTo>
                <a:lnTo>
                  <a:pt x="802100" y="1468070"/>
                </a:lnTo>
                <a:lnTo>
                  <a:pt x="796024" y="1479530"/>
                </a:lnTo>
                <a:lnTo>
                  <a:pt x="799262" y="1482215"/>
                </a:lnTo>
                <a:lnTo>
                  <a:pt x="794980" y="1495161"/>
                </a:lnTo>
                <a:lnTo>
                  <a:pt x="2581221" y="2976007"/>
                </a:lnTo>
                <a:lnTo>
                  <a:pt x="2561270" y="2975963"/>
                </a:lnTo>
                <a:lnTo>
                  <a:pt x="48866" y="893108"/>
                </a:lnTo>
                <a:lnTo>
                  <a:pt x="39407" y="901763"/>
                </a:lnTo>
                <a:lnTo>
                  <a:pt x="188619" y="1025464"/>
                </a:lnTo>
                <a:lnTo>
                  <a:pt x="176817" y="1032176"/>
                </a:lnTo>
                <a:lnTo>
                  <a:pt x="165539" y="1039323"/>
                </a:lnTo>
                <a:lnTo>
                  <a:pt x="165276" y="1039106"/>
                </a:lnTo>
                <a:lnTo>
                  <a:pt x="167552" y="1057489"/>
                </a:lnTo>
                <a:lnTo>
                  <a:pt x="302987" y="1169769"/>
                </a:lnTo>
                <a:lnTo>
                  <a:pt x="294882" y="1179546"/>
                </a:lnTo>
                <a:lnTo>
                  <a:pt x="2461511" y="2975744"/>
                </a:lnTo>
                <a:lnTo>
                  <a:pt x="2421607" y="2975657"/>
                </a:lnTo>
                <a:lnTo>
                  <a:pt x="1416139" y="2142094"/>
                </a:lnTo>
                <a:lnTo>
                  <a:pt x="1423908" y="2165032"/>
                </a:lnTo>
                <a:lnTo>
                  <a:pt x="1003989" y="1816907"/>
                </a:lnTo>
                <a:lnTo>
                  <a:pt x="994692" y="1825696"/>
                </a:lnTo>
                <a:lnTo>
                  <a:pt x="201649" y="1168240"/>
                </a:lnTo>
                <a:lnTo>
                  <a:pt x="189484" y="1174652"/>
                </a:lnTo>
                <a:lnTo>
                  <a:pt x="322981" y="1285325"/>
                </a:lnTo>
                <a:lnTo>
                  <a:pt x="316935" y="1296810"/>
                </a:lnTo>
                <a:lnTo>
                  <a:pt x="319016" y="1298534"/>
                </a:lnTo>
                <a:lnTo>
                  <a:pt x="323896" y="1319077"/>
                </a:lnTo>
                <a:lnTo>
                  <a:pt x="976919" y="1860452"/>
                </a:lnTo>
                <a:lnTo>
                  <a:pt x="962755" y="1865206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5"/>
                </a:lnTo>
                <a:lnTo>
                  <a:pt x="621271" y="1618858"/>
                </a:lnTo>
                <a:lnTo>
                  <a:pt x="605000" y="1618107"/>
                </a:lnTo>
                <a:lnTo>
                  <a:pt x="583747" y="1616984"/>
                </a:lnTo>
                <a:lnTo>
                  <a:pt x="571602" y="1623413"/>
                </a:lnTo>
                <a:lnTo>
                  <a:pt x="53186" y="1193631"/>
                </a:lnTo>
                <a:lnTo>
                  <a:pt x="30917" y="1208162"/>
                </a:lnTo>
                <a:lnTo>
                  <a:pt x="57737" y="1230397"/>
                </a:lnTo>
                <a:lnTo>
                  <a:pt x="48460" y="1239203"/>
                </a:lnTo>
                <a:lnTo>
                  <a:pt x="2142283" y="2975043"/>
                </a:lnTo>
                <a:lnTo>
                  <a:pt x="2102379" y="2974955"/>
                </a:lnTo>
                <a:lnTo>
                  <a:pt x="919063" y="1993952"/>
                </a:lnTo>
                <a:lnTo>
                  <a:pt x="918632" y="2010091"/>
                </a:lnTo>
                <a:lnTo>
                  <a:pt x="52762" y="1292260"/>
                </a:lnTo>
                <a:lnTo>
                  <a:pt x="42273" y="1300061"/>
                </a:lnTo>
                <a:lnTo>
                  <a:pt x="53778" y="1326096"/>
                </a:lnTo>
                <a:lnTo>
                  <a:pt x="715304" y="1874520"/>
                </a:lnTo>
                <a:lnTo>
                  <a:pt x="708430" y="1885318"/>
                </a:lnTo>
                <a:lnTo>
                  <a:pt x="1010181" y="2135478"/>
                </a:lnTo>
                <a:lnTo>
                  <a:pt x="997935" y="2141823"/>
                </a:lnTo>
                <a:lnTo>
                  <a:pt x="2002620" y="2974736"/>
                </a:lnTo>
                <a:lnTo>
                  <a:pt x="1942765" y="2974605"/>
                </a:lnTo>
                <a:lnTo>
                  <a:pt x="75314" y="1426433"/>
                </a:lnTo>
                <a:lnTo>
                  <a:pt x="69167" y="1437834"/>
                </a:lnTo>
                <a:lnTo>
                  <a:pt x="614302" y="1889767"/>
                </a:lnTo>
                <a:lnTo>
                  <a:pt x="603793" y="1897552"/>
                </a:lnTo>
                <a:lnTo>
                  <a:pt x="603127" y="1896999"/>
                </a:lnTo>
                <a:lnTo>
                  <a:pt x="595324" y="1907027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69" y="1566080"/>
                </a:lnTo>
                <a:lnTo>
                  <a:pt x="76464" y="1575857"/>
                </a:lnTo>
                <a:lnTo>
                  <a:pt x="76161" y="1575606"/>
                </a:lnTo>
                <a:lnTo>
                  <a:pt x="68722" y="1585936"/>
                </a:lnTo>
                <a:lnTo>
                  <a:pt x="994100" y="2353102"/>
                </a:lnTo>
                <a:lnTo>
                  <a:pt x="981279" y="2358969"/>
                </a:lnTo>
                <a:lnTo>
                  <a:pt x="84913" y="1615855"/>
                </a:lnTo>
                <a:lnTo>
                  <a:pt x="76524" y="1625398"/>
                </a:lnTo>
                <a:lnTo>
                  <a:pt x="79332" y="1627725"/>
                </a:lnTo>
                <a:lnTo>
                  <a:pt x="72700" y="1638724"/>
                </a:lnTo>
                <a:lnTo>
                  <a:pt x="1683392" y="2974035"/>
                </a:lnTo>
                <a:lnTo>
                  <a:pt x="1643489" y="2973947"/>
                </a:lnTo>
                <a:lnTo>
                  <a:pt x="372842" y="1920544"/>
                </a:lnTo>
                <a:lnTo>
                  <a:pt x="369483" y="1934256"/>
                </a:lnTo>
                <a:lnTo>
                  <a:pt x="1623537" y="2973903"/>
                </a:lnTo>
                <a:lnTo>
                  <a:pt x="1543730" y="2973728"/>
                </a:lnTo>
                <a:lnTo>
                  <a:pt x="105148" y="1781102"/>
                </a:lnTo>
                <a:lnTo>
                  <a:pt x="97952" y="1791632"/>
                </a:lnTo>
                <a:lnTo>
                  <a:pt x="398976" y="2041190"/>
                </a:lnTo>
                <a:lnTo>
                  <a:pt x="389537" y="2049862"/>
                </a:lnTo>
                <a:lnTo>
                  <a:pt x="1503826" y="2973640"/>
                </a:lnTo>
                <a:lnTo>
                  <a:pt x="1463923" y="2973553"/>
                </a:lnTo>
                <a:lnTo>
                  <a:pt x="621477" y="2275140"/>
                </a:lnTo>
                <a:lnTo>
                  <a:pt x="619046" y="2289622"/>
                </a:lnTo>
                <a:lnTo>
                  <a:pt x="1443971" y="2973509"/>
                </a:lnTo>
                <a:lnTo>
                  <a:pt x="1384116" y="2973377"/>
                </a:lnTo>
                <a:lnTo>
                  <a:pt x="144981" y="1946099"/>
                </a:lnTo>
                <a:lnTo>
                  <a:pt x="142531" y="1960564"/>
                </a:lnTo>
                <a:lnTo>
                  <a:pt x="1364164" y="2973333"/>
                </a:lnTo>
                <a:lnTo>
                  <a:pt x="1124743" y="2972808"/>
                </a:lnTo>
                <a:lnTo>
                  <a:pt x="315873" y="2302231"/>
                </a:lnTo>
                <a:lnTo>
                  <a:pt x="307162" y="2311506"/>
                </a:lnTo>
                <a:lnTo>
                  <a:pt x="1104791" y="2972764"/>
                </a:lnTo>
                <a:lnTo>
                  <a:pt x="825467" y="2972150"/>
                </a:lnTo>
                <a:lnTo>
                  <a:pt x="66692" y="2343103"/>
                </a:lnTo>
                <a:lnTo>
                  <a:pt x="54466" y="2349465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2345" y="881004"/>
                </a:moveTo>
                <a:lnTo>
                  <a:pt x="276526" y="768406"/>
                </a:lnTo>
                <a:lnTo>
                  <a:pt x="280915" y="755548"/>
                </a:lnTo>
                <a:lnTo>
                  <a:pt x="424590" y="874659"/>
                </a:lnTo>
                <a:lnTo>
                  <a:pt x="412345" y="881004"/>
                </a:lnTo>
                <a:close/>
              </a:path>
              <a:path w="3818254" h="2978784">
                <a:moveTo>
                  <a:pt x="1089704" y="1442555"/>
                </a:moveTo>
                <a:lnTo>
                  <a:pt x="420201" y="887517"/>
                </a:lnTo>
                <a:lnTo>
                  <a:pt x="424590" y="874659"/>
                </a:lnTo>
                <a:lnTo>
                  <a:pt x="1099143" y="1433883"/>
                </a:lnTo>
                <a:lnTo>
                  <a:pt x="1089704" y="1442555"/>
                </a:lnTo>
                <a:close/>
              </a:path>
              <a:path w="3818254" h="2978784">
                <a:moveTo>
                  <a:pt x="1233359" y="1561649"/>
                </a:moveTo>
                <a:lnTo>
                  <a:pt x="1097379" y="1448917"/>
                </a:lnTo>
                <a:lnTo>
                  <a:pt x="1105484" y="1439140"/>
                </a:lnTo>
                <a:lnTo>
                  <a:pt x="1242818" y="1552994"/>
                </a:lnTo>
                <a:lnTo>
                  <a:pt x="1233359" y="1561649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4" y="1568028"/>
                </a:lnTo>
                <a:lnTo>
                  <a:pt x="1249160" y="1558251"/>
                </a:lnTo>
                <a:lnTo>
                  <a:pt x="1373649" y="1661456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8" y="1269676"/>
                </a:lnTo>
                <a:lnTo>
                  <a:pt x="792733" y="1262343"/>
                </a:lnTo>
                <a:lnTo>
                  <a:pt x="794187" y="1263549"/>
                </a:lnTo>
                <a:lnTo>
                  <a:pt x="796173" y="1248699"/>
                </a:lnTo>
                <a:lnTo>
                  <a:pt x="508397" y="1010125"/>
                </a:lnTo>
                <a:lnTo>
                  <a:pt x="518038" y="1001620"/>
                </a:lnTo>
                <a:lnTo>
                  <a:pt x="2900449" y="2976708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6" y="1256668"/>
                </a:moveTo>
                <a:lnTo>
                  <a:pt x="657034" y="1149846"/>
                </a:lnTo>
                <a:lnTo>
                  <a:pt x="667422" y="1141961"/>
                </a:lnTo>
                <a:lnTo>
                  <a:pt x="796173" y="1248699"/>
                </a:lnTo>
                <a:lnTo>
                  <a:pt x="785886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0" y="1364556"/>
                </a:lnTo>
                <a:lnTo>
                  <a:pt x="820899" y="1351681"/>
                </a:lnTo>
                <a:lnTo>
                  <a:pt x="1098920" y="1582168"/>
                </a:lnTo>
                <a:lnTo>
                  <a:pt x="1103289" y="1569294"/>
                </a:lnTo>
                <a:lnTo>
                  <a:pt x="1366122" y="1787190"/>
                </a:lnTo>
                <a:lnTo>
                  <a:pt x="1376348" y="1779171"/>
                </a:lnTo>
                <a:lnTo>
                  <a:pt x="2820642" y="2976533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6"/>
                </a:moveTo>
                <a:lnTo>
                  <a:pt x="142873" y="789578"/>
                </a:lnTo>
                <a:lnTo>
                  <a:pt x="151726" y="780421"/>
                </a:lnTo>
                <a:lnTo>
                  <a:pt x="276740" y="884061"/>
                </a:lnTo>
                <a:lnTo>
                  <a:pt x="267282" y="892716"/>
                </a:lnTo>
                <a:close/>
              </a:path>
              <a:path w="3818254" h="2978784">
                <a:moveTo>
                  <a:pt x="951023" y="1459558"/>
                </a:moveTo>
                <a:lnTo>
                  <a:pt x="274976" y="899096"/>
                </a:lnTo>
                <a:lnTo>
                  <a:pt x="283082" y="889319"/>
                </a:lnTo>
                <a:lnTo>
                  <a:pt x="956826" y="1447872"/>
                </a:lnTo>
                <a:lnTo>
                  <a:pt x="951023" y="1459558"/>
                </a:lnTo>
                <a:close/>
              </a:path>
              <a:path w="3818254" h="2978784">
                <a:moveTo>
                  <a:pt x="1096799" y="1580410"/>
                </a:moveTo>
                <a:lnTo>
                  <a:pt x="964454" y="1470692"/>
                </a:lnTo>
                <a:lnTo>
                  <a:pt x="970620" y="1459308"/>
                </a:lnTo>
                <a:lnTo>
                  <a:pt x="1099250" y="1565945"/>
                </a:lnTo>
                <a:lnTo>
                  <a:pt x="1096799" y="1580410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0" y="1273237"/>
                </a:lnTo>
                <a:lnTo>
                  <a:pt x="678745" y="1266825"/>
                </a:lnTo>
                <a:lnTo>
                  <a:pt x="2740835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2" y="1920408"/>
                </a:lnTo>
                <a:lnTo>
                  <a:pt x="1396617" y="1911452"/>
                </a:lnTo>
                <a:lnTo>
                  <a:pt x="1392518" y="1908054"/>
                </a:lnTo>
                <a:lnTo>
                  <a:pt x="1395473" y="1894007"/>
                </a:lnTo>
                <a:lnTo>
                  <a:pt x="2700932" y="2976270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6" y="913572"/>
                </a:moveTo>
                <a:lnTo>
                  <a:pt x="22315" y="805109"/>
                </a:lnTo>
                <a:lnTo>
                  <a:pt x="30421" y="795332"/>
                </a:lnTo>
                <a:lnTo>
                  <a:pt x="174258" y="914577"/>
                </a:lnTo>
                <a:lnTo>
                  <a:pt x="153146" y="913572"/>
                </a:lnTo>
                <a:close/>
              </a:path>
              <a:path w="3818254" h="2978784">
                <a:moveTo>
                  <a:pt x="268560" y="1025750"/>
                </a:moveTo>
                <a:lnTo>
                  <a:pt x="141001" y="920000"/>
                </a:lnTo>
                <a:lnTo>
                  <a:pt x="143776" y="918531"/>
                </a:lnTo>
                <a:lnTo>
                  <a:pt x="160033" y="919281"/>
                </a:lnTo>
                <a:lnTo>
                  <a:pt x="174258" y="914577"/>
                </a:lnTo>
                <a:lnTo>
                  <a:pt x="311067" y="1027996"/>
                </a:lnTo>
                <a:lnTo>
                  <a:pt x="308636" y="1042478"/>
                </a:lnTo>
                <a:lnTo>
                  <a:pt x="278221" y="1017263"/>
                </a:lnTo>
                <a:lnTo>
                  <a:pt x="268560" y="1025750"/>
                </a:lnTo>
                <a:close/>
              </a:path>
              <a:path w="3818254" h="2978784">
                <a:moveTo>
                  <a:pt x="820069" y="1466470"/>
                </a:moveTo>
                <a:lnTo>
                  <a:pt x="308636" y="1042478"/>
                </a:lnTo>
                <a:lnTo>
                  <a:pt x="317428" y="1033270"/>
                </a:lnTo>
                <a:lnTo>
                  <a:pt x="832390" y="1460188"/>
                </a:lnTo>
                <a:lnTo>
                  <a:pt x="820069" y="1466470"/>
                </a:lnTo>
                <a:close/>
              </a:path>
              <a:path w="3818254" h="2978784">
                <a:moveTo>
                  <a:pt x="948767" y="1589662"/>
                </a:moveTo>
                <a:lnTo>
                  <a:pt x="824221" y="1486410"/>
                </a:lnTo>
                <a:lnTo>
                  <a:pt x="835473" y="1479241"/>
                </a:lnTo>
                <a:lnTo>
                  <a:pt x="835696" y="1479425"/>
                </a:lnTo>
                <a:lnTo>
                  <a:pt x="833339" y="1460975"/>
                </a:lnTo>
                <a:lnTo>
                  <a:pt x="984064" y="1585930"/>
                </a:lnTo>
                <a:lnTo>
                  <a:pt x="962952" y="1584924"/>
                </a:lnTo>
                <a:lnTo>
                  <a:pt x="948767" y="1589662"/>
                </a:lnTo>
                <a:close/>
              </a:path>
              <a:path w="3818254" h="2978784">
                <a:moveTo>
                  <a:pt x="2581221" y="2976007"/>
                </a:moveTo>
                <a:lnTo>
                  <a:pt x="794980" y="1495161"/>
                </a:lnTo>
                <a:lnTo>
                  <a:pt x="808163" y="1489594"/>
                </a:lnTo>
                <a:lnTo>
                  <a:pt x="820567" y="1483380"/>
                </a:lnTo>
                <a:lnTo>
                  <a:pt x="948767" y="1589662"/>
                </a:lnTo>
                <a:lnTo>
                  <a:pt x="969859" y="1590651"/>
                </a:lnTo>
                <a:lnTo>
                  <a:pt x="984064" y="1585930"/>
                </a:lnTo>
                <a:lnTo>
                  <a:pt x="1371547" y="1907165"/>
                </a:lnTo>
                <a:lnTo>
                  <a:pt x="1367622" y="1920408"/>
                </a:lnTo>
                <a:lnTo>
                  <a:pt x="2641077" y="2976139"/>
                </a:lnTo>
                <a:lnTo>
                  <a:pt x="2581221" y="2976007"/>
                </a:lnTo>
                <a:close/>
              </a:path>
              <a:path w="3818254" h="2978784">
                <a:moveTo>
                  <a:pt x="804606" y="1470148"/>
                </a:moveTo>
                <a:lnTo>
                  <a:pt x="272418" y="1028948"/>
                </a:lnTo>
                <a:lnTo>
                  <a:pt x="282805" y="1021063"/>
                </a:lnTo>
                <a:lnTo>
                  <a:pt x="816138" y="1463212"/>
                </a:lnTo>
                <a:lnTo>
                  <a:pt x="804606" y="1470148"/>
                </a:lnTo>
                <a:close/>
              </a:path>
              <a:path w="3818254" h="2978784">
                <a:moveTo>
                  <a:pt x="141001" y="920000"/>
                </a:moveTo>
                <a:lnTo>
                  <a:pt x="138961" y="918309"/>
                </a:lnTo>
                <a:lnTo>
                  <a:pt x="143776" y="918531"/>
                </a:lnTo>
                <a:lnTo>
                  <a:pt x="141001" y="920000"/>
                </a:lnTo>
                <a:close/>
              </a:path>
              <a:path w="3818254" h="2978784">
                <a:moveTo>
                  <a:pt x="192971" y="1029072"/>
                </a:moveTo>
                <a:lnTo>
                  <a:pt x="47102" y="908142"/>
                </a:lnTo>
                <a:lnTo>
                  <a:pt x="55208" y="898365"/>
                </a:lnTo>
                <a:lnTo>
                  <a:pt x="206214" y="1023554"/>
                </a:lnTo>
                <a:lnTo>
                  <a:pt x="192971" y="1029072"/>
                </a:lnTo>
                <a:close/>
              </a:path>
              <a:path w="3818254" h="2978784">
                <a:moveTo>
                  <a:pt x="1397782" y="2027895"/>
                </a:moveTo>
                <a:lnTo>
                  <a:pt x="205076" y="1039108"/>
                </a:lnTo>
                <a:lnTo>
                  <a:pt x="209984" y="1026679"/>
                </a:lnTo>
                <a:lnTo>
                  <a:pt x="1407240" y="2019239"/>
                </a:lnTo>
                <a:lnTo>
                  <a:pt x="1397782" y="2027895"/>
                </a:lnTo>
                <a:close/>
              </a:path>
              <a:path w="3818254" h="2978784">
                <a:moveTo>
                  <a:pt x="2461511" y="2975744"/>
                </a:moveTo>
                <a:lnTo>
                  <a:pt x="431125" y="1292496"/>
                </a:lnTo>
                <a:lnTo>
                  <a:pt x="440018" y="1283371"/>
                </a:lnTo>
                <a:lnTo>
                  <a:pt x="697701" y="1496998"/>
                </a:lnTo>
                <a:lnTo>
                  <a:pt x="709846" y="1490570"/>
                </a:lnTo>
                <a:lnTo>
                  <a:pt x="184801" y="1055292"/>
                </a:lnTo>
                <a:lnTo>
                  <a:pt x="196393" y="1048405"/>
                </a:lnTo>
                <a:lnTo>
                  <a:pt x="849873" y="1590159"/>
                </a:lnTo>
                <a:lnTo>
                  <a:pt x="854262" y="1577301"/>
                </a:lnTo>
                <a:lnTo>
                  <a:pt x="1405476" y="2034274"/>
                </a:lnTo>
                <a:lnTo>
                  <a:pt x="1413582" y="2024497"/>
                </a:lnTo>
                <a:lnTo>
                  <a:pt x="2561270" y="2975963"/>
                </a:lnTo>
                <a:lnTo>
                  <a:pt x="2461511" y="2975744"/>
                </a:lnTo>
                <a:close/>
              </a:path>
              <a:path w="3818254" h="2978784">
                <a:moveTo>
                  <a:pt x="842097" y="1583713"/>
                </a:moveTo>
                <a:lnTo>
                  <a:pt x="199152" y="1050693"/>
                </a:lnTo>
                <a:lnTo>
                  <a:pt x="207078" y="1040767"/>
                </a:lnTo>
                <a:lnTo>
                  <a:pt x="854262" y="1577301"/>
                </a:lnTo>
                <a:lnTo>
                  <a:pt x="842097" y="1583713"/>
                </a:lnTo>
                <a:close/>
              </a:path>
              <a:path w="3818254" h="2978784">
                <a:moveTo>
                  <a:pt x="302664" y="1169501"/>
                </a:moveTo>
                <a:lnTo>
                  <a:pt x="167552" y="1057489"/>
                </a:lnTo>
                <a:lnTo>
                  <a:pt x="176586" y="1048482"/>
                </a:lnTo>
                <a:lnTo>
                  <a:pt x="311436" y="1160276"/>
                </a:lnTo>
                <a:lnTo>
                  <a:pt x="302664" y="1169501"/>
                </a:lnTo>
                <a:close/>
              </a:path>
              <a:path w="3818254" h="2978784">
                <a:moveTo>
                  <a:pt x="687967" y="1488928"/>
                </a:moveTo>
                <a:lnTo>
                  <a:pt x="311813" y="1177086"/>
                </a:lnTo>
                <a:lnTo>
                  <a:pt x="317394" y="1165216"/>
                </a:lnTo>
                <a:lnTo>
                  <a:pt x="694113" y="1477527"/>
                </a:lnTo>
                <a:lnTo>
                  <a:pt x="687967" y="1488928"/>
                </a:lnTo>
                <a:close/>
              </a:path>
              <a:path w="3818254" h="2978784">
                <a:moveTo>
                  <a:pt x="425753" y="1288042"/>
                </a:moveTo>
                <a:lnTo>
                  <a:pt x="300092" y="1183866"/>
                </a:lnTo>
                <a:lnTo>
                  <a:pt x="313449" y="1178442"/>
                </a:lnTo>
                <a:lnTo>
                  <a:pt x="435414" y="1279554"/>
                </a:lnTo>
                <a:lnTo>
                  <a:pt x="425753" y="1288042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5" y="1865206"/>
                </a:lnTo>
                <a:lnTo>
                  <a:pt x="983847" y="1866195"/>
                </a:lnTo>
                <a:lnTo>
                  <a:pt x="998051" y="1861474"/>
                </a:lnTo>
                <a:lnTo>
                  <a:pt x="840319" y="1730710"/>
                </a:lnTo>
                <a:lnTo>
                  <a:pt x="856241" y="1727412"/>
                </a:lnTo>
                <a:lnTo>
                  <a:pt x="859863" y="1713918"/>
                </a:lnTo>
                <a:lnTo>
                  <a:pt x="1001034" y="1830953"/>
                </a:lnTo>
                <a:lnTo>
                  <a:pt x="1009139" y="1821176"/>
                </a:lnTo>
                <a:lnTo>
                  <a:pt x="1423908" y="2165032"/>
                </a:lnTo>
                <a:lnTo>
                  <a:pt x="1448494" y="2168917"/>
                </a:lnTo>
                <a:lnTo>
                  <a:pt x="2421607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19" y="1860452"/>
                </a:moveTo>
                <a:lnTo>
                  <a:pt x="323896" y="1319077"/>
                </a:lnTo>
                <a:lnTo>
                  <a:pt x="333927" y="1294399"/>
                </a:lnTo>
                <a:lnTo>
                  <a:pt x="197260" y="1181098"/>
                </a:lnTo>
                <a:lnTo>
                  <a:pt x="201649" y="1168240"/>
                </a:lnTo>
                <a:lnTo>
                  <a:pt x="850613" y="1706250"/>
                </a:lnTo>
                <a:lnTo>
                  <a:pt x="838872" y="1713013"/>
                </a:lnTo>
                <a:lnTo>
                  <a:pt x="831413" y="1723326"/>
                </a:lnTo>
                <a:lnTo>
                  <a:pt x="998051" y="1861474"/>
                </a:lnTo>
                <a:lnTo>
                  <a:pt x="976919" y="1860452"/>
                </a:lnTo>
                <a:close/>
              </a:path>
              <a:path w="3818254" h="2978784">
                <a:moveTo>
                  <a:pt x="621271" y="1618858"/>
                </a:moveTo>
                <a:lnTo>
                  <a:pt x="624052" y="1617405"/>
                </a:lnTo>
                <a:lnTo>
                  <a:pt x="626071" y="1619079"/>
                </a:lnTo>
                <a:lnTo>
                  <a:pt x="621271" y="1618858"/>
                </a:lnTo>
                <a:close/>
              </a:path>
              <a:path w="3818254" h="2978784">
                <a:moveTo>
                  <a:pt x="697047" y="1760404"/>
                </a:moveTo>
                <a:lnTo>
                  <a:pt x="30917" y="1208162"/>
                </a:lnTo>
                <a:lnTo>
                  <a:pt x="51988" y="1209134"/>
                </a:lnTo>
                <a:lnTo>
                  <a:pt x="64173" y="1202739"/>
                </a:lnTo>
                <a:lnTo>
                  <a:pt x="582548" y="1632487"/>
                </a:lnTo>
                <a:lnTo>
                  <a:pt x="611846" y="1623783"/>
                </a:lnTo>
                <a:lnTo>
                  <a:pt x="621271" y="1618858"/>
                </a:lnTo>
                <a:lnTo>
                  <a:pt x="626071" y="1619079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6" y="1751782"/>
                </a:lnTo>
                <a:lnTo>
                  <a:pt x="697047" y="1760404"/>
                </a:lnTo>
                <a:close/>
              </a:path>
              <a:path w="3818254" h="2978784">
                <a:moveTo>
                  <a:pt x="840722" y="1879515"/>
                </a:moveTo>
                <a:lnTo>
                  <a:pt x="700864" y="1763568"/>
                </a:lnTo>
                <a:lnTo>
                  <a:pt x="713009" y="1757140"/>
                </a:lnTo>
                <a:lnTo>
                  <a:pt x="850221" y="1870893"/>
                </a:lnTo>
                <a:lnTo>
                  <a:pt x="840722" y="1879515"/>
                </a:lnTo>
                <a:close/>
              </a:path>
              <a:path w="3818254" h="2978784">
                <a:moveTo>
                  <a:pt x="981772" y="1996449"/>
                </a:moveTo>
                <a:lnTo>
                  <a:pt x="844539" y="1882679"/>
                </a:lnTo>
                <a:lnTo>
                  <a:pt x="856684" y="1876251"/>
                </a:lnTo>
                <a:lnTo>
                  <a:pt x="994483" y="1990490"/>
                </a:lnTo>
                <a:lnTo>
                  <a:pt x="981772" y="1996449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1" y="2011651"/>
                </a:lnTo>
                <a:lnTo>
                  <a:pt x="993002" y="2005759"/>
                </a:lnTo>
                <a:lnTo>
                  <a:pt x="993506" y="2006177"/>
                </a:lnTo>
                <a:lnTo>
                  <a:pt x="998825" y="1994090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0" y="2008186"/>
                </a:moveTo>
                <a:lnTo>
                  <a:pt x="54782" y="1244444"/>
                </a:lnTo>
                <a:lnTo>
                  <a:pt x="62887" y="1234667"/>
                </a:lnTo>
                <a:lnTo>
                  <a:pt x="981288" y="1996048"/>
                </a:lnTo>
                <a:lnTo>
                  <a:pt x="976030" y="2008186"/>
                </a:lnTo>
                <a:close/>
              </a:path>
              <a:path w="3818254" h="2978784">
                <a:moveTo>
                  <a:pt x="2062476" y="2974868"/>
                </a:moveTo>
                <a:lnTo>
                  <a:pt x="612128" y="1772487"/>
                </a:lnTo>
                <a:lnTo>
                  <a:pt x="617770" y="1760668"/>
                </a:lnTo>
                <a:lnTo>
                  <a:pt x="918632" y="2010091"/>
                </a:lnTo>
                <a:lnTo>
                  <a:pt x="926738" y="2000314"/>
                </a:lnTo>
                <a:lnTo>
                  <a:pt x="2102379" y="2974955"/>
                </a:lnTo>
                <a:lnTo>
                  <a:pt x="2062476" y="2974868"/>
                </a:lnTo>
                <a:close/>
              </a:path>
              <a:path w="3818254" h="2978784">
                <a:moveTo>
                  <a:pt x="2002620" y="2974736"/>
                </a:moveTo>
                <a:lnTo>
                  <a:pt x="1120668" y="2243572"/>
                </a:lnTo>
                <a:lnTo>
                  <a:pt x="1126652" y="2232036"/>
                </a:lnTo>
                <a:lnTo>
                  <a:pt x="708430" y="1885318"/>
                </a:lnTo>
                <a:lnTo>
                  <a:pt x="718838" y="1877450"/>
                </a:lnTo>
                <a:lnTo>
                  <a:pt x="66744" y="1336845"/>
                </a:lnTo>
                <a:lnTo>
                  <a:pt x="68690" y="1321961"/>
                </a:lnTo>
                <a:lnTo>
                  <a:pt x="67222" y="1304248"/>
                </a:lnTo>
                <a:lnTo>
                  <a:pt x="586950" y="1735118"/>
                </a:lnTo>
                <a:lnTo>
                  <a:pt x="577653" y="1743907"/>
                </a:lnTo>
                <a:lnTo>
                  <a:pt x="2062476" y="2974868"/>
                </a:lnTo>
                <a:lnTo>
                  <a:pt x="2002620" y="2974736"/>
                </a:lnTo>
                <a:close/>
              </a:path>
              <a:path w="3818254" h="2978784">
                <a:moveTo>
                  <a:pt x="605665" y="1767130"/>
                </a:moveTo>
                <a:lnTo>
                  <a:pt x="583995" y="1749164"/>
                </a:lnTo>
                <a:lnTo>
                  <a:pt x="592100" y="1739387"/>
                </a:lnTo>
                <a:lnTo>
                  <a:pt x="616518" y="1759630"/>
                </a:lnTo>
                <a:lnTo>
                  <a:pt x="605665" y="1767130"/>
                </a:lnTo>
                <a:close/>
              </a:path>
              <a:path w="3818254" h="2978784">
                <a:moveTo>
                  <a:pt x="1107177" y="2232387"/>
                </a:moveTo>
                <a:lnTo>
                  <a:pt x="1003065" y="2146076"/>
                </a:lnTo>
                <a:lnTo>
                  <a:pt x="1013897" y="2138559"/>
                </a:lnTo>
                <a:lnTo>
                  <a:pt x="1113222" y="2220902"/>
                </a:lnTo>
                <a:lnTo>
                  <a:pt x="1107177" y="2232387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4" y="1915550"/>
                </a:lnTo>
                <a:lnTo>
                  <a:pt x="612256" y="1904567"/>
                </a:lnTo>
                <a:lnTo>
                  <a:pt x="609751" y="1902491"/>
                </a:lnTo>
                <a:lnTo>
                  <a:pt x="615675" y="1890905"/>
                </a:lnTo>
                <a:lnTo>
                  <a:pt x="82941" y="1449253"/>
                </a:lnTo>
                <a:lnTo>
                  <a:pt x="88744" y="1437567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3" y="2242338"/>
                </a:moveTo>
                <a:lnTo>
                  <a:pt x="86986" y="1584581"/>
                </a:lnTo>
                <a:lnTo>
                  <a:pt x="89841" y="1570450"/>
                </a:lnTo>
                <a:lnTo>
                  <a:pt x="880803" y="2226182"/>
                </a:lnTo>
                <a:lnTo>
                  <a:pt x="880393" y="2242338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7" y="2383530"/>
                </a:lnTo>
                <a:lnTo>
                  <a:pt x="1003273" y="2377202"/>
                </a:lnTo>
                <a:lnTo>
                  <a:pt x="1007474" y="2380685"/>
                </a:lnTo>
                <a:lnTo>
                  <a:pt x="1006922" y="2347234"/>
                </a:lnTo>
                <a:lnTo>
                  <a:pt x="880393" y="2242338"/>
                </a:lnTo>
                <a:lnTo>
                  <a:pt x="888498" y="2232561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0" y="1802593"/>
                </a:moveTo>
                <a:lnTo>
                  <a:pt x="74660" y="1590858"/>
                </a:lnTo>
                <a:lnTo>
                  <a:pt x="85310" y="1583191"/>
                </a:lnTo>
                <a:lnTo>
                  <a:pt x="342225" y="1796181"/>
                </a:lnTo>
                <a:lnTo>
                  <a:pt x="330060" y="1802593"/>
                </a:lnTo>
                <a:close/>
              </a:path>
              <a:path w="3818254" h="2978784">
                <a:moveTo>
                  <a:pt x="605718" y="2031121"/>
                </a:moveTo>
                <a:lnTo>
                  <a:pt x="337836" y="1809039"/>
                </a:lnTo>
                <a:lnTo>
                  <a:pt x="342225" y="1796181"/>
                </a:lnTo>
                <a:lnTo>
                  <a:pt x="614450" y="2021863"/>
                </a:lnTo>
                <a:lnTo>
                  <a:pt x="605718" y="2031121"/>
                </a:lnTo>
                <a:close/>
              </a:path>
              <a:path w="3818254" h="2978784">
                <a:moveTo>
                  <a:pt x="994100" y="2353102"/>
                </a:moveTo>
                <a:lnTo>
                  <a:pt x="608020" y="2033030"/>
                </a:lnTo>
                <a:lnTo>
                  <a:pt x="618428" y="2025162"/>
                </a:lnTo>
                <a:lnTo>
                  <a:pt x="1006922" y="2347234"/>
                </a:lnTo>
                <a:lnTo>
                  <a:pt x="994100" y="2353102"/>
                </a:lnTo>
                <a:close/>
              </a:path>
              <a:path w="3818254" h="2978784">
                <a:moveTo>
                  <a:pt x="1683392" y="2974035"/>
                </a:moveTo>
                <a:lnTo>
                  <a:pt x="72700" y="1638724"/>
                </a:lnTo>
                <a:lnTo>
                  <a:pt x="88925" y="1635678"/>
                </a:lnTo>
                <a:lnTo>
                  <a:pt x="92486" y="1622134"/>
                </a:lnTo>
                <a:lnTo>
                  <a:pt x="729292" y="2150064"/>
                </a:lnTo>
                <a:lnTo>
                  <a:pt x="722438" y="2160879"/>
                </a:lnTo>
                <a:lnTo>
                  <a:pt x="1703344" y="2974079"/>
                </a:lnTo>
                <a:lnTo>
                  <a:pt x="1683392" y="2974035"/>
                </a:lnTo>
                <a:close/>
              </a:path>
              <a:path w="3818254" h="2978784">
                <a:moveTo>
                  <a:pt x="981333" y="2375510"/>
                </a:moveTo>
                <a:lnTo>
                  <a:pt x="722438" y="2160879"/>
                </a:lnTo>
                <a:lnTo>
                  <a:pt x="732826" y="2152994"/>
                </a:lnTo>
                <a:lnTo>
                  <a:pt x="983965" y="2361196"/>
                </a:lnTo>
                <a:lnTo>
                  <a:pt x="981333" y="2375510"/>
                </a:lnTo>
                <a:close/>
              </a:path>
              <a:path w="3818254" h="2978784">
                <a:moveTo>
                  <a:pt x="1623537" y="2973903"/>
                </a:moveTo>
                <a:lnTo>
                  <a:pt x="375198" y="1938994"/>
                </a:lnTo>
                <a:lnTo>
                  <a:pt x="385546" y="1931076"/>
                </a:lnTo>
                <a:lnTo>
                  <a:pt x="1643489" y="2973947"/>
                </a:lnTo>
                <a:lnTo>
                  <a:pt x="1623537" y="2973903"/>
                </a:lnTo>
                <a:close/>
              </a:path>
              <a:path w="3818254" h="2978784">
                <a:moveTo>
                  <a:pt x="244455" y="1913088"/>
                </a:moveTo>
                <a:lnTo>
                  <a:pt x="100900" y="1794077"/>
                </a:lnTo>
                <a:lnTo>
                  <a:pt x="111288" y="1786192"/>
                </a:lnTo>
                <a:lnTo>
                  <a:pt x="250258" y="1901402"/>
                </a:lnTo>
                <a:lnTo>
                  <a:pt x="244455" y="1913088"/>
                </a:lnTo>
                <a:close/>
              </a:path>
              <a:path w="3818254" h="2978784">
                <a:moveTo>
                  <a:pt x="1503826" y="2973640"/>
                </a:moveTo>
                <a:lnTo>
                  <a:pt x="397292" y="2056291"/>
                </a:lnTo>
                <a:lnTo>
                  <a:pt x="402934" y="2044472"/>
                </a:lnTo>
                <a:lnTo>
                  <a:pt x="260026" y="1925997"/>
                </a:lnTo>
                <a:lnTo>
                  <a:pt x="266011" y="1914462"/>
                </a:lnTo>
                <a:lnTo>
                  <a:pt x="1543730" y="2973728"/>
                </a:lnTo>
                <a:lnTo>
                  <a:pt x="1503826" y="2973640"/>
                </a:lnTo>
                <a:close/>
              </a:path>
              <a:path w="3818254" h="2978784">
                <a:moveTo>
                  <a:pt x="735881" y="2386481"/>
                </a:moveTo>
                <a:lnTo>
                  <a:pt x="619046" y="2289622"/>
                </a:lnTo>
                <a:lnTo>
                  <a:pt x="629252" y="2281586"/>
                </a:lnTo>
                <a:lnTo>
                  <a:pt x="739139" y="2372686"/>
                </a:lnTo>
                <a:lnTo>
                  <a:pt x="735881" y="2386481"/>
                </a:lnTo>
                <a:close/>
              </a:path>
              <a:path w="3818254" h="2978784">
                <a:moveTo>
                  <a:pt x="881314" y="2507049"/>
                </a:moveTo>
                <a:lnTo>
                  <a:pt x="748584" y="2397013"/>
                </a:lnTo>
                <a:lnTo>
                  <a:pt x="759618" y="2389664"/>
                </a:lnTo>
                <a:lnTo>
                  <a:pt x="881724" y="2490893"/>
                </a:lnTo>
                <a:lnTo>
                  <a:pt x="881314" y="2507049"/>
                </a:lnTo>
                <a:close/>
              </a:path>
              <a:path w="3818254" h="2978784">
                <a:moveTo>
                  <a:pt x="1443971" y="2973509"/>
                </a:moveTo>
                <a:lnTo>
                  <a:pt x="881314" y="2507049"/>
                </a:lnTo>
                <a:lnTo>
                  <a:pt x="889419" y="2497272"/>
                </a:lnTo>
                <a:lnTo>
                  <a:pt x="1463923" y="2973553"/>
                </a:lnTo>
                <a:lnTo>
                  <a:pt x="1443971" y="2973509"/>
                </a:lnTo>
                <a:close/>
              </a:path>
              <a:path w="3818254" h="2978784">
                <a:moveTo>
                  <a:pt x="1364164" y="2973333"/>
                </a:moveTo>
                <a:lnTo>
                  <a:pt x="142531" y="1960564"/>
                </a:lnTo>
                <a:lnTo>
                  <a:pt x="152050" y="1951959"/>
                </a:lnTo>
                <a:lnTo>
                  <a:pt x="1384116" y="2973377"/>
                </a:lnTo>
                <a:lnTo>
                  <a:pt x="1364164" y="2973333"/>
                </a:lnTo>
                <a:close/>
              </a:path>
              <a:path w="3818254" h="2978784">
                <a:moveTo>
                  <a:pt x="437771" y="2419784"/>
                </a:moveTo>
                <a:lnTo>
                  <a:pt x="310999" y="2314687"/>
                </a:lnTo>
                <a:lnTo>
                  <a:pt x="319852" y="2305529"/>
                </a:lnTo>
                <a:lnTo>
                  <a:pt x="446482" y="2410509"/>
                </a:lnTo>
                <a:lnTo>
                  <a:pt x="437771" y="2419784"/>
                </a:lnTo>
                <a:close/>
              </a:path>
              <a:path w="3818254" h="2978784">
                <a:moveTo>
                  <a:pt x="1104791" y="2972764"/>
                </a:moveTo>
                <a:lnTo>
                  <a:pt x="441608" y="2422965"/>
                </a:lnTo>
                <a:lnTo>
                  <a:pt x="450461" y="2413808"/>
                </a:lnTo>
                <a:lnTo>
                  <a:pt x="1124743" y="2972808"/>
                </a:lnTo>
                <a:lnTo>
                  <a:pt x="1104791" y="2972764"/>
                </a:lnTo>
                <a:close/>
              </a:path>
              <a:path w="3818254" h="2978784">
                <a:moveTo>
                  <a:pt x="190912" y="2462582"/>
                </a:moveTo>
                <a:lnTo>
                  <a:pt x="60969" y="2354856"/>
                </a:lnTo>
                <a:lnTo>
                  <a:pt x="70408" y="2346184"/>
                </a:lnTo>
                <a:lnTo>
                  <a:pt x="191322" y="2446426"/>
                </a:lnTo>
                <a:lnTo>
                  <a:pt x="190912" y="2462582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2" y="2462582"/>
                </a:lnTo>
                <a:lnTo>
                  <a:pt x="199017" y="2452805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2EA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7572" y="228716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2630" y="471659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19930" y="4732551"/>
            <a:ext cx="2960370" cy="24666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100"/>
              </a:spcBef>
            </a:pPr>
            <a:r>
              <a:rPr sz="2800" spc="190" dirty="0">
                <a:solidFill>
                  <a:srgbClr val="FFFFFF"/>
                </a:solidFill>
                <a:latin typeface="Futura Bk BT"/>
                <a:cs typeface="Calibri"/>
              </a:rPr>
              <a:t>is </a:t>
            </a:r>
            <a:r>
              <a:rPr sz="2800" spc="254" dirty="0">
                <a:solidFill>
                  <a:srgbClr val="FFFFFF"/>
                </a:solidFill>
                <a:latin typeface="Futura Bk BT"/>
                <a:cs typeface="Calibri"/>
              </a:rPr>
              <a:t>suspicious </a:t>
            </a:r>
            <a:r>
              <a:rPr sz="2800" spc="150" dirty="0">
                <a:solidFill>
                  <a:srgbClr val="FFFFFF"/>
                </a:solidFill>
                <a:latin typeface="Futura Bk BT"/>
                <a:cs typeface="Calibri"/>
              </a:rPr>
              <a:t>of  </a:t>
            </a:r>
            <a:r>
              <a:rPr sz="2800" spc="245" dirty="0">
                <a:solidFill>
                  <a:srgbClr val="FFFFFF"/>
                </a:solidFill>
                <a:latin typeface="Futura Bk BT"/>
                <a:cs typeface="Calibri"/>
              </a:rPr>
              <a:t>requests </a:t>
            </a:r>
            <a:r>
              <a:rPr sz="2800" spc="185" dirty="0">
                <a:solidFill>
                  <a:srgbClr val="FFFFFF"/>
                </a:solidFill>
                <a:latin typeface="Futura Bk BT"/>
                <a:cs typeface="Calibri"/>
              </a:rPr>
              <a:t>to </a:t>
            </a:r>
            <a:r>
              <a:rPr sz="2800" spc="130" dirty="0">
                <a:solidFill>
                  <a:srgbClr val="FFFFFF"/>
                </a:solidFill>
                <a:latin typeface="Futura Bk BT"/>
                <a:cs typeface="Calibri"/>
              </a:rPr>
              <a:t>wire  </a:t>
            </a:r>
            <a:r>
              <a:rPr sz="2800" spc="250" dirty="0">
                <a:solidFill>
                  <a:srgbClr val="FFFFFF"/>
                </a:solidFill>
                <a:latin typeface="Futura Bk BT"/>
                <a:cs typeface="Calibri"/>
              </a:rPr>
              <a:t>money </a:t>
            </a:r>
            <a:r>
              <a:rPr sz="2800" spc="185" dirty="0">
                <a:solidFill>
                  <a:srgbClr val="FFFFFF"/>
                </a:solidFill>
                <a:latin typeface="Futura Bk BT"/>
                <a:cs typeface="Calibri"/>
              </a:rPr>
              <a:t>out </a:t>
            </a:r>
            <a:r>
              <a:rPr sz="2800" spc="150" dirty="0">
                <a:solidFill>
                  <a:srgbClr val="FFFFFF"/>
                </a:solidFill>
                <a:latin typeface="Futura Bk BT"/>
                <a:cs typeface="Calibri"/>
              </a:rPr>
              <a:t>of</a:t>
            </a:r>
            <a:r>
              <a:rPr sz="2800" spc="114" dirty="0">
                <a:solidFill>
                  <a:srgbClr val="FFFFFF"/>
                </a:solidFill>
                <a:latin typeface="Futura Bk BT"/>
                <a:cs typeface="Calibri"/>
              </a:rPr>
              <a:t> </a:t>
            </a:r>
            <a:r>
              <a:rPr sz="2800" spc="190" dirty="0">
                <a:solidFill>
                  <a:srgbClr val="FFFFFF"/>
                </a:solidFill>
                <a:latin typeface="Futura Bk BT"/>
                <a:cs typeface="Calibri"/>
              </a:rPr>
              <a:t>the  </a:t>
            </a:r>
            <a:r>
              <a:rPr sz="2800" spc="185" dirty="0">
                <a:solidFill>
                  <a:srgbClr val="FFFFFF"/>
                </a:solidFill>
                <a:latin typeface="Futura Bk BT"/>
                <a:cs typeface="Calibri"/>
              </a:rPr>
              <a:t>country.</a:t>
            </a:r>
            <a:endParaRPr sz="2800" dirty="0">
              <a:latin typeface="Futura Bk BT"/>
              <a:cs typeface="Calibr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28055" y="2588488"/>
            <a:ext cx="3392014" cy="1897121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solidFill>
            <a:srgbClr val="2EA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31320" y="0"/>
            <a:ext cx="7461704" cy="85711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32340" y="573145"/>
            <a:ext cx="5601949" cy="94306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70" y="7307097"/>
            <a:ext cx="3818254" cy="2978785"/>
          </a:xfrm>
          <a:custGeom>
            <a:avLst/>
            <a:gdLst/>
            <a:ahLst/>
            <a:cxnLst/>
            <a:rect l="l" t="t" r="r" b="b"/>
            <a:pathLst>
              <a:path w="3818254" h="2978784">
                <a:moveTo>
                  <a:pt x="3021853" y="2335002"/>
                </a:moveTo>
                <a:lnTo>
                  <a:pt x="2880689" y="2217973"/>
                </a:lnTo>
                <a:lnTo>
                  <a:pt x="2896228" y="2214359"/>
                </a:lnTo>
                <a:lnTo>
                  <a:pt x="2940337" y="2217932"/>
                </a:lnTo>
                <a:lnTo>
                  <a:pt x="2998585" y="2266221"/>
                </a:lnTo>
                <a:lnTo>
                  <a:pt x="3007045" y="2306229"/>
                </a:lnTo>
                <a:lnTo>
                  <a:pt x="3021853" y="2335002"/>
                </a:lnTo>
                <a:close/>
              </a:path>
              <a:path w="3818254" h="2978784">
                <a:moveTo>
                  <a:pt x="3528427" y="2771463"/>
                </a:moveTo>
                <a:lnTo>
                  <a:pt x="2849765" y="2208832"/>
                </a:lnTo>
                <a:lnTo>
                  <a:pt x="2869946" y="2209067"/>
                </a:lnTo>
                <a:lnTo>
                  <a:pt x="3062924" y="2369050"/>
                </a:lnTo>
                <a:lnTo>
                  <a:pt x="3089728" y="2374775"/>
                </a:lnTo>
                <a:lnTo>
                  <a:pt x="3186625" y="2422112"/>
                </a:lnTo>
                <a:lnTo>
                  <a:pt x="3298588" y="2514932"/>
                </a:lnTo>
                <a:lnTo>
                  <a:pt x="3305623" y="2537262"/>
                </a:lnTo>
                <a:lnTo>
                  <a:pt x="3475502" y="2678096"/>
                </a:lnTo>
                <a:lnTo>
                  <a:pt x="3491493" y="2707850"/>
                </a:lnTo>
                <a:lnTo>
                  <a:pt x="3509481" y="2739259"/>
                </a:lnTo>
                <a:lnTo>
                  <a:pt x="3528427" y="2771463"/>
                </a:lnTo>
                <a:close/>
              </a:path>
              <a:path w="3818254" h="2978784">
                <a:moveTo>
                  <a:pt x="3475502" y="2678096"/>
                </a:moveTo>
                <a:lnTo>
                  <a:pt x="3362500" y="2584415"/>
                </a:lnTo>
                <a:lnTo>
                  <a:pt x="3384303" y="2585993"/>
                </a:lnTo>
                <a:lnTo>
                  <a:pt x="3458352" y="2647382"/>
                </a:lnTo>
                <a:lnTo>
                  <a:pt x="3475502" y="2678096"/>
                </a:lnTo>
                <a:close/>
              </a:path>
              <a:path w="3818254" h="2978784">
                <a:moveTo>
                  <a:pt x="3778327" y="2978637"/>
                </a:moveTo>
                <a:lnTo>
                  <a:pt x="3697175" y="2911360"/>
                </a:lnTo>
                <a:lnTo>
                  <a:pt x="3718758" y="2912756"/>
                </a:lnTo>
                <a:lnTo>
                  <a:pt x="3745388" y="2934833"/>
                </a:lnTo>
                <a:lnTo>
                  <a:pt x="3766744" y="2936041"/>
                </a:lnTo>
                <a:lnTo>
                  <a:pt x="3772899" y="2941144"/>
                </a:lnTo>
                <a:lnTo>
                  <a:pt x="3787159" y="2936469"/>
                </a:lnTo>
                <a:lnTo>
                  <a:pt x="3798317" y="2945720"/>
                </a:lnTo>
                <a:lnTo>
                  <a:pt x="3818230" y="2978725"/>
                </a:lnTo>
                <a:lnTo>
                  <a:pt x="3778327" y="2978637"/>
                </a:lnTo>
                <a:close/>
              </a:path>
              <a:path w="3818254" h="2978784">
                <a:moveTo>
                  <a:pt x="1886889" y="1707522"/>
                </a:moveTo>
                <a:lnTo>
                  <a:pt x="1024836" y="992855"/>
                </a:lnTo>
                <a:lnTo>
                  <a:pt x="1045907" y="993827"/>
                </a:lnTo>
                <a:lnTo>
                  <a:pt x="1060112" y="989106"/>
                </a:lnTo>
                <a:lnTo>
                  <a:pt x="480686" y="508745"/>
                </a:lnTo>
                <a:lnTo>
                  <a:pt x="480688" y="492250"/>
                </a:lnTo>
                <a:lnTo>
                  <a:pt x="899337" y="839323"/>
                </a:lnTo>
                <a:lnTo>
                  <a:pt x="903727" y="826465"/>
                </a:lnTo>
                <a:lnTo>
                  <a:pt x="1454941" y="1283437"/>
                </a:lnTo>
                <a:lnTo>
                  <a:pt x="1463046" y="1273660"/>
                </a:lnTo>
                <a:lnTo>
                  <a:pt x="2024924" y="1739473"/>
                </a:lnTo>
                <a:lnTo>
                  <a:pt x="2034975" y="1714812"/>
                </a:lnTo>
                <a:lnTo>
                  <a:pt x="1740030" y="1470294"/>
                </a:lnTo>
                <a:lnTo>
                  <a:pt x="1746884" y="1459479"/>
                </a:lnTo>
                <a:lnTo>
                  <a:pt x="1469178" y="1229254"/>
                </a:lnTo>
                <a:lnTo>
                  <a:pt x="1510401" y="1246931"/>
                </a:lnTo>
                <a:lnTo>
                  <a:pt x="1609714" y="1329265"/>
                </a:lnTo>
                <a:lnTo>
                  <a:pt x="1650935" y="1346942"/>
                </a:lnTo>
                <a:lnTo>
                  <a:pt x="1717189" y="1401868"/>
                </a:lnTo>
                <a:lnTo>
                  <a:pt x="1767849" y="1427370"/>
                </a:lnTo>
                <a:lnTo>
                  <a:pt x="2022535" y="1638512"/>
                </a:lnTo>
                <a:lnTo>
                  <a:pt x="2068515" y="1660134"/>
                </a:lnTo>
                <a:lnTo>
                  <a:pt x="2145237" y="1723739"/>
                </a:lnTo>
                <a:lnTo>
                  <a:pt x="2191657" y="1745726"/>
                </a:lnTo>
                <a:lnTo>
                  <a:pt x="2449689" y="1959641"/>
                </a:lnTo>
                <a:lnTo>
                  <a:pt x="2473813" y="1963144"/>
                </a:lnTo>
                <a:lnTo>
                  <a:pt x="2497017" y="1965884"/>
                </a:lnTo>
                <a:lnTo>
                  <a:pt x="2529781" y="1976550"/>
                </a:lnTo>
                <a:lnTo>
                  <a:pt x="2563491" y="1988000"/>
                </a:lnTo>
                <a:lnTo>
                  <a:pt x="2637172" y="2049083"/>
                </a:lnTo>
                <a:lnTo>
                  <a:pt x="2729950" y="2093005"/>
                </a:lnTo>
                <a:lnTo>
                  <a:pt x="2807509" y="2157304"/>
                </a:lnTo>
                <a:lnTo>
                  <a:pt x="2838333" y="2199355"/>
                </a:lnTo>
                <a:lnTo>
                  <a:pt x="3778327" y="2978637"/>
                </a:lnTo>
                <a:lnTo>
                  <a:pt x="3439147" y="2977892"/>
                </a:lnTo>
                <a:lnTo>
                  <a:pt x="1899135" y="1701178"/>
                </a:lnTo>
                <a:lnTo>
                  <a:pt x="1886889" y="1707522"/>
                </a:lnTo>
                <a:close/>
              </a:path>
              <a:path w="3818254" h="2978784">
                <a:moveTo>
                  <a:pt x="2413694" y="1929801"/>
                </a:moveTo>
                <a:lnTo>
                  <a:pt x="2230002" y="1777515"/>
                </a:lnTo>
                <a:lnTo>
                  <a:pt x="2276529" y="1799590"/>
                </a:lnTo>
                <a:lnTo>
                  <a:pt x="2385849" y="1890220"/>
                </a:lnTo>
                <a:lnTo>
                  <a:pt x="2413694" y="1929801"/>
                </a:lnTo>
                <a:close/>
              </a:path>
              <a:path w="3818254" h="2978784">
                <a:moveTo>
                  <a:pt x="1908514" y="1543985"/>
                </a:moveTo>
                <a:lnTo>
                  <a:pt x="1899890" y="1536836"/>
                </a:lnTo>
                <a:lnTo>
                  <a:pt x="1912681" y="1530943"/>
                </a:lnTo>
                <a:lnTo>
                  <a:pt x="1908514" y="1543985"/>
                </a:lnTo>
                <a:close/>
              </a:path>
              <a:path w="3818254" h="2978784">
                <a:moveTo>
                  <a:pt x="6423" y="286133"/>
                </a:moveTo>
                <a:lnTo>
                  <a:pt x="6314" y="0"/>
                </a:lnTo>
                <a:lnTo>
                  <a:pt x="290739" y="235796"/>
                </a:lnTo>
                <a:lnTo>
                  <a:pt x="338189" y="258637"/>
                </a:lnTo>
                <a:lnTo>
                  <a:pt x="367835" y="299711"/>
                </a:lnTo>
                <a:lnTo>
                  <a:pt x="392338" y="336521"/>
                </a:lnTo>
                <a:lnTo>
                  <a:pt x="491112" y="418408"/>
                </a:lnTo>
                <a:lnTo>
                  <a:pt x="506482" y="464144"/>
                </a:lnTo>
                <a:lnTo>
                  <a:pt x="250475" y="251907"/>
                </a:lnTo>
                <a:lnTo>
                  <a:pt x="244086" y="263107"/>
                </a:lnTo>
                <a:lnTo>
                  <a:pt x="386691" y="381331"/>
                </a:lnTo>
                <a:lnTo>
                  <a:pt x="377031" y="389819"/>
                </a:lnTo>
                <a:lnTo>
                  <a:pt x="903727" y="826465"/>
                </a:lnTo>
                <a:lnTo>
                  <a:pt x="891562" y="832876"/>
                </a:lnTo>
                <a:lnTo>
                  <a:pt x="464494" y="478824"/>
                </a:lnTo>
                <a:lnTo>
                  <a:pt x="448229" y="481837"/>
                </a:lnTo>
                <a:lnTo>
                  <a:pt x="452132" y="485073"/>
                </a:lnTo>
                <a:lnTo>
                  <a:pt x="447626" y="497834"/>
                </a:lnTo>
                <a:lnTo>
                  <a:pt x="443439" y="510860"/>
                </a:lnTo>
                <a:lnTo>
                  <a:pt x="152927" y="270017"/>
                </a:lnTo>
                <a:lnTo>
                  <a:pt x="140782" y="276445"/>
                </a:lnTo>
                <a:lnTo>
                  <a:pt x="1597492" y="1484100"/>
                </a:lnTo>
                <a:lnTo>
                  <a:pt x="1586347" y="1491357"/>
                </a:lnTo>
                <a:lnTo>
                  <a:pt x="251087" y="384388"/>
                </a:lnTo>
                <a:lnTo>
                  <a:pt x="246778" y="397313"/>
                </a:lnTo>
                <a:lnTo>
                  <a:pt x="138991" y="307954"/>
                </a:lnTo>
                <a:lnTo>
                  <a:pt x="129331" y="316442"/>
                </a:lnTo>
                <a:lnTo>
                  <a:pt x="761451" y="840488"/>
                </a:lnTo>
                <a:lnTo>
                  <a:pt x="750578" y="847971"/>
                </a:lnTo>
                <a:lnTo>
                  <a:pt x="624655" y="743577"/>
                </a:lnTo>
                <a:lnTo>
                  <a:pt x="613510" y="750834"/>
                </a:lnTo>
                <a:lnTo>
                  <a:pt x="61054" y="292832"/>
                </a:lnTo>
                <a:lnTo>
                  <a:pt x="58624" y="307314"/>
                </a:lnTo>
                <a:lnTo>
                  <a:pt x="1896071" y="1830612"/>
                </a:lnTo>
                <a:lnTo>
                  <a:pt x="1886593" y="1839250"/>
                </a:lnTo>
                <a:lnTo>
                  <a:pt x="9722" y="283270"/>
                </a:lnTo>
                <a:lnTo>
                  <a:pt x="6423" y="286133"/>
                </a:lnTo>
                <a:close/>
              </a:path>
              <a:path w="3818254" h="2978784">
                <a:moveTo>
                  <a:pt x="642397" y="543828"/>
                </a:moveTo>
                <a:lnTo>
                  <a:pt x="585437" y="496606"/>
                </a:lnTo>
                <a:lnTo>
                  <a:pt x="604112" y="495592"/>
                </a:lnTo>
                <a:lnTo>
                  <a:pt x="614451" y="504163"/>
                </a:lnTo>
                <a:lnTo>
                  <a:pt x="642397" y="543828"/>
                </a:lnTo>
                <a:close/>
              </a:path>
              <a:path w="3818254" h="2978784">
                <a:moveTo>
                  <a:pt x="560130" y="492122"/>
                </a:moveTo>
                <a:lnTo>
                  <a:pt x="544169" y="478891"/>
                </a:lnTo>
                <a:lnTo>
                  <a:pt x="563327" y="478277"/>
                </a:lnTo>
                <a:lnTo>
                  <a:pt x="560130" y="492122"/>
                </a:lnTo>
                <a:close/>
              </a:path>
              <a:path w="3818254" h="2978784">
                <a:moveTo>
                  <a:pt x="706214" y="613231"/>
                </a:moveTo>
                <a:lnTo>
                  <a:pt x="565946" y="496944"/>
                </a:lnTo>
                <a:lnTo>
                  <a:pt x="564135" y="478946"/>
                </a:lnTo>
                <a:lnTo>
                  <a:pt x="678370" y="573650"/>
                </a:lnTo>
                <a:lnTo>
                  <a:pt x="706214" y="613231"/>
                </a:lnTo>
                <a:close/>
              </a:path>
              <a:path w="3818254" h="2978784">
                <a:moveTo>
                  <a:pt x="2024924" y="1739473"/>
                </a:moveTo>
                <a:lnTo>
                  <a:pt x="1876664" y="1616561"/>
                </a:lnTo>
                <a:lnTo>
                  <a:pt x="1888485" y="1609865"/>
                </a:lnTo>
                <a:lnTo>
                  <a:pt x="772445" y="684635"/>
                </a:lnTo>
                <a:lnTo>
                  <a:pt x="867196" y="730193"/>
                </a:lnTo>
                <a:lnTo>
                  <a:pt x="1746884" y="1459479"/>
                </a:lnTo>
                <a:lnTo>
                  <a:pt x="1736031" y="1466979"/>
                </a:lnTo>
                <a:lnTo>
                  <a:pt x="2021928" y="1703996"/>
                </a:lnTo>
                <a:lnTo>
                  <a:pt x="2020063" y="1718947"/>
                </a:lnTo>
                <a:lnTo>
                  <a:pt x="2024924" y="1739473"/>
                </a:lnTo>
                <a:close/>
              </a:path>
              <a:path w="3818254" h="2978784">
                <a:moveTo>
                  <a:pt x="743811" y="660897"/>
                </a:moveTo>
                <a:lnTo>
                  <a:pt x="514262" y="470594"/>
                </a:lnTo>
                <a:lnTo>
                  <a:pt x="532723" y="469402"/>
                </a:lnTo>
                <a:lnTo>
                  <a:pt x="742198" y="643062"/>
                </a:lnTo>
                <a:lnTo>
                  <a:pt x="743811" y="660897"/>
                </a:lnTo>
                <a:close/>
              </a:path>
              <a:path w="3818254" h="2978784">
                <a:moveTo>
                  <a:pt x="1044036" y="926289"/>
                </a:moveTo>
                <a:lnTo>
                  <a:pt x="245318" y="264128"/>
                </a:lnTo>
                <a:lnTo>
                  <a:pt x="254959" y="255624"/>
                </a:lnTo>
                <a:lnTo>
                  <a:pt x="1046487" y="911824"/>
                </a:lnTo>
                <a:lnTo>
                  <a:pt x="1044036" y="926289"/>
                </a:lnTo>
                <a:close/>
              </a:path>
              <a:path w="3818254" h="2978784">
                <a:moveTo>
                  <a:pt x="1866869" y="1608441"/>
                </a:moveTo>
                <a:lnTo>
                  <a:pt x="1044036" y="926289"/>
                </a:lnTo>
                <a:lnTo>
                  <a:pt x="1054262" y="918270"/>
                </a:lnTo>
                <a:lnTo>
                  <a:pt x="1872914" y="1596956"/>
                </a:lnTo>
                <a:lnTo>
                  <a:pt x="1866869" y="1608441"/>
                </a:lnTo>
                <a:close/>
              </a:path>
              <a:path w="3818254" h="2978784">
                <a:moveTo>
                  <a:pt x="781944" y="725503"/>
                </a:moveTo>
                <a:lnTo>
                  <a:pt x="380888" y="393016"/>
                </a:lnTo>
                <a:lnTo>
                  <a:pt x="391296" y="385148"/>
                </a:lnTo>
                <a:lnTo>
                  <a:pt x="791584" y="716999"/>
                </a:lnTo>
                <a:lnTo>
                  <a:pt x="781944" y="725503"/>
                </a:lnTo>
                <a:close/>
              </a:path>
              <a:path w="3818254" h="2978784">
                <a:moveTo>
                  <a:pt x="1447266" y="1277075"/>
                </a:moveTo>
                <a:lnTo>
                  <a:pt x="785781" y="728684"/>
                </a:lnTo>
                <a:lnTo>
                  <a:pt x="796189" y="720816"/>
                </a:lnTo>
                <a:lnTo>
                  <a:pt x="1456705" y="1268403"/>
                </a:lnTo>
                <a:lnTo>
                  <a:pt x="1447266" y="1277075"/>
                </a:lnTo>
                <a:close/>
              </a:path>
              <a:path w="3818254" h="2978784">
                <a:moveTo>
                  <a:pt x="722580" y="742276"/>
                </a:moveTo>
                <a:lnTo>
                  <a:pt x="447327" y="514083"/>
                </a:lnTo>
                <a:lnTo>
                  <a:pt x="490116" y="516563"/>
                </a:lnTo>
                <a:lnTo>
                  <a:pt x="910297" y="864905"/>
                </a:lnTo>
                <a:lnTo>
                  <a:pt x="903908" y="876105"/>
                </a:lnTo>
                <a:lnTo>
                  <a:pt x="732039" y="733621"/>
                </a:lnTo>
                <a:lnTo>
                  <a:pt x="722580" y="742276"/>
                </a:lnTo>
                <a:close/>
              </a:path>
              <a:path w="3818254" h="2978784">
                <a:moveTo>
                  <a:pt x="1039000" y="988101"/>
                </a:moveTo>
                <a:lnTo>
                  <a:pt x="905160" y="877144"/>
                </a:lnTo>
                <a:lnTo>
                  <a:pt x="915548" y="869258"/>
                </a:lnTo>
                <a:lnTo>
                  <a:pt x="1060112" y="989106"/>
                </a:lnTo>
                <a:lnTo>
                  <a:pt x="1039000" y="988101"/>
                </a:lnTo>
                <a:close/>
              </a:path>
              <a:path w="3818254" h="2978784">
                <a:moveTo>
                  <a:pt x="1024836" y="992855"/>
                </a:moveTo>
                <a:lnTo>
                  <a:pt x="730275" y="748655"/>
                </a:lnTo>
                <a:lnTo>
                  <a:pt x="738380" y="738878"/>
                </a:lnTo>
                <a:lnTo>
                  <a:pt x="1034961" y="984752"/>
                </a:lnTo>
                <a:lnTo>
                  <a:pt x="1024836" y="992855"/>
                </a:lnTo>
                <a:close/>
              </a:path>
              <a:path w="3818254" h="2978784">
                <a:moveTo>
                  <a:pt x="3159822" y="2977278"/>
                </a:moveTo>
                <a:lnTo>
                  <a:pt x="624015" y="875020"/>
                </a:lnTo>
                <a:lnTo>
                  <a:pt x="635069" y="867688"/>
                </a:lnTo>
                <a:lnTo>
                  <a:pt x="930398" y="1112524"/>
                </a:lnTo>
                <a:lnTo>
                  <a:pt x="940785" y="1104639"/>
                </a:lnTo>
                <a:lnTo>
                  <a:pt x="1449870" y="1526685"/>
                </a:lnTo>
                <a:lnTo>
                  <a:pt x="1460096" y="1518666"/>
                </a:lnTo>
                <a:lnTo>
                  <a:pt x="1501155" y="1552705"/>
                </a:lnTo>
                <a:lnTo>
                  <a:pt x="1509099" y="1542794"/>
                </a:lnTo>
                <a:lnTo>
                  <a:pt x="1598810" y="1617167"/>
                </a:lnTo>
                <a:lnTo>
                  <a:pt x="1603200" y="1604309"/>
                </a:lnTo>
                <a:lnTo>
                  <a:pt x="1904143" y="1853800"/>
                </a:lnTo>
                <a:lnTo>
                  <a:pt x="1915157" y="1846434"/>
                </a:lnTo>
                <a:lnTo>
                  <a:pt x="906600" y="1010311"/>
                </a:lnTo>
                <a:lnTo>
                  <a:pt x="918745" y="1003883"/>
                </a:lnTo>
                <a:lnTo>
                  <a:pt x="1591560" y="1561666"/>
                </a:lnTo>
                <a:lnTo>
                  <a:pt x="1601928" y="1553764"/>
                </a:lnTo>
                <a:lnTo>
                  <a:pt x="1612962" y="1546415"/>
                </a:lnTo>
                <a:lnTo>
                  <a:pt x="133188" y="319640"/>
                </a:lnTo>
                <a:lnTo>
                  <a:pt x="143576" y="311755"/>
                </a:lnTo>
                <a:lnTo>
                  <a:pt x="1607435" y="1525336"/>
                </a:lnTo>
                <a:lnTo>
                  <a:pt x="1617466" y="1500659"/>
                </a:lnTo>
                <a:lnTo>
                  <a:pt x="148538" y="282875"/>
                </a:lnTo>
                <a:lnTo>
                  <a:pt x="152927" y="270017"/>
                </a:lnTo>
                <a:lnTo>
                  <a:pt x="1894746" y="1714035"/>
                </a:lnTo>
                <a:lnTo>
                  <a:pt x="1899135" y="1701178"/>
                </a:lnTo>
                <a:lnTo>
                  <a:pt x="3439147" y="2977892"/>
                </a:lnTo>
                <a:lnTo>
                  <a:pt x="3159822" y="2977278"/>
                </a:lnTo>
                <a:close/>
              </a:path>
              <a:path w="3818254" h="2978784">
                <a:moveTo>
                  <a:pt x="1575202" y="1498614"/>
                </a:moveTo>
                <a:lnTo>
                  <a:pt x="246778" y="397313"/>
                </a:lnTo>
                <a:lnTo>
                  <a:pt x="256217" y="388641"/>
                </a:lnTo>
                <a:lnTo>
                  <a:pt x="1586347" y="1491357"/>
                </a:lnTo>
                <a:lnTo>
                  <a:pt x="1575202" y="1498614"/>
                </a:lnTo>
                <a:close/>
              </a:path>
              <a:path w="3818254" h="2978784">
                <a:moveTo>
                  <a:pt x="1607435" y="1525336"/>
                </a:moveTo>
                <a:lnTo>
                  <a:pt x="1575202" y="1498614"/>
                </a:lnTo>
                <a:lnTo>
                  <a:pt x="1596293" y="1499603"/>
                </a:lnTo>
                <a:lnTo>
                  <a:pt x="1602554" y="1504793"/>
                </a:lnTo>
                <a:lnTo>
                  <a:pt x="1607435" y="1525336"/>
                </a:lnTo>
                <a:close/>
              </a:path>
              <a:path w="3818254" h="2978784">
                <a:moveTo>
                  <a:pt x="1585751" y="1540353"/>
                </a:moveTo>
                <a:lnTo>
                  <a:pt x="757061" y="853346"/>
                </a:lnTo>
                <a:lnTo>
                  <a:pt x="761451" y="840488"/>
                </a:lnTo>
                <a:lnTo>
                  <a:pt x="1595128" y="1531631"/>
                </a:lnTo>
                <a:lnTo>
                  <a:pt x="1585751" y="1540353"/>
                </a:lnTo>
                <a:close/>
              </a:path>
              <a:path w="3818254" h="2978784">
                <a:moveTo>
                  <a:pt x="906600" y="1010311"/>
                </a:moveTo>
                <a:lnTo>
                  <a:pt x="602365" y="758092"/>
                </a:lnTo>
                <a:lnTo>
                  <a:pt x="623457" y="759080"/>
                </a:lnTo>
                <a:lnTo>
                  <a:pt x="637662" y="754360"/>
                </a:lnTo>
                <a:lnTo>
                  <a:pt x="1593950" y="1547151"/>
                </a:lnTo>
                <a:lnTo>
                  <a:pt x="1591560" y="1561666"/>
                </a:lnTo>
                <a:lnTo>
                  <a:pt x="910909" y="997387"/>
                </a:lnTo>
                <a:lnTo>
                  <a:pt x="906600" y="1010311"/>
                </a:lnTo>
                <a:close/>
              </a:path>
              <a:path w="3818254" h="2978784">
                <a:moveTo>
                  <a:pt x="602365" y="758092"/>
                </a:moveTo>
                <a:lnTo>
                  <a:pt x="58624" y="307314"/>
                </a:lnTo>
                <a:lnTo>
                  <a:pt x="68830" y="299278"/>
                </a:lnTo>
                <a:lnTo>
                  <a:pt x="613510" y="750834"/>
                </a:lnTo>
                <a:lnTo>
                  <a:pt x="602365" y="758092"/>
                </a:lnTo>
                <a:close/>
              </a:path>
              <a:path w="3818254" h="2978784">
                <a:moveTo>
                  <a:pt x="1370862" y="1659146"/>
                </a:moveTo>
                <a:lnTo>
                  <a:pt x="6515" y="528062"/>
                </a:lnTo>
                <a:lnTo>
                  <a:pt x="6425" y="292927"/>
                </a:lnTo>
                <a:lnTo>
                  <a:pt x="9722" y="283270"/>
                </a:lnTo>
                <a:lnTo>
                  <a:pt x="1347557" y="1392374"/>
                </a:lnTo>
                <a:lnTo>
                  <a:pt x="1334685" y="1398199"/>
                </a:lnTo>
                <a:lnTo>
                  <a:pt x="1487833" y="1525163"/>
                </a:lnTo>
                <a:lnTo>
                  <a:pt x="1482454" y="1537201"/>
                </a:lnTo>
                <a:lnTo>
                  <a:pt x="94795" y="386791"/>
                </a:lnTo>
                <a:lnTo>
                  <a:pt x="90486" y="399716"/>
                </a:lnTo>
                <a:lnTo>
                  <a:pt x="636328" y="852235"/>
                </a:lnTo>
                <a:lnTo>
                  <a:pt x="623820" y="858362"/>
                </a:lnTo>
                <a:lnTo>
                  <a:pt x="625314" y="859601"/>
                </a:lnTo>
                <a:lnTo>
                  <a:pt x="621268" y="872743"/>
                </a:lnTo>
                <a:lnTo>
                  <a:pt x="3159822" y="2977278"/>
                </a:lnTo>
                <a:lnTo>
                  <a:pt x="3139871" y="2977235"/>
                </a:lnTo>
                <a:lnTo>
                  <a:pt x="1643854" y="1736994"/>
                </a:lnTo>
                <a:lnTo>
                  <a:pt x="1631346" y="1743121"/>
                </a:lnTo>
                <a:lnTo>
                  <a:pt x="150401" y="515374"/>
                </a:lnTo>
                <a:lnTo>
                  <a:pt x="139569" y="522891"/>
                </a:lnTo>
                <a:lnTo>
                  <a:pt x="134460" y="518655"/>
                </a:lnTo>
                <a:lnTo>
                  <a:pt x="129222" y="530810"/>
                </a:lnTo>
                <a:lnTo>
                  <a:pt x="3080015" y="2977103"/>
                </a:lnTo>
                <a:lnTo>
                  <a:pt x="3060064" y="2977059"/>
                </a:lnTo>
                <a:lnTo>
                  <a:pt x="500683" y="855259"/>
                </a:lnTo>
                <a:lnTo>
                  <a:pt x="493810" y="866057"/>
                </a:lnTo>
                <a:lnTo>
                  <a:pt x="649300" y="994963"/>
                </a:lnTo>
                <a:lnTo>
                  <a:pt x="639640" y="1003451"/>
                </a:lnTo>
                <a:lnTo>
                  <a:pt x="3020160" y="2976972"/>
                </a:lnTo>
                <a:lnTo>
                  <a:pt x="2980256" y="2976884"/>
                </a:lnTo>
                <a:lnTo>
                  <a:pt x="1379432" y="1649754"/>
                </a:lnTo>
                <a:lnTo>
                  <a:pt x="1370862" y="1659146"/>
                </a:lnTo>
                <a:close/>
              </a:path>
              <a:path w="3818254" h="2978784">
                <a:moveTo>
                  <a:pt x="1487833" y="1525163"/>
                </a:moveTo>
                <a:lnTo>
                  <a:pt x="1347429" y="1408764"/>
                </a:lnTo>
                <a:lnTo>
                  <a:pt x="1353292" y="1397129"/>
                </a:lnTo>
                <a:lnTo>
                  <a:pt x="1503188" y="1521397"/>
                </a:lnTo>
                <a:lnTo>
                  <a:pt x="1487833" y="1525163"/>
                </a:lnTo>
                <a:close/>
              </a:path>
              <a:path w="3818254" h="2978784">
                <a:moveTo>
                  <a:pt x="1591035" y="1610721"/>
                </a:moveTo>
                <a:lnTo>
                  <a:pt x="1504717" y="1539161"/>
                </a:lnTo>
                <a:lnTo>
                  <a:pt x="1508884" y="1526119"/>
                </a:lnTo>
                <a:lnTo>
                  <a:pt x="1603200" y="1604309"/>
                </a:lnTo>
                <a:lnTo>
                  <a:pt x="1591035" y="1610721"/>
                </a:lnTo>
                <a:close/>
              </a:path>
              <a:path w="3818254" h="2978784">
                <a:moveTo>
                  <a:pt x="5333" y="296128"/>
                </a:moveTo>
                <a:lnTo>
                  <a:pt x="0" y="291706"/>
                </a:lnTo>
                <a:lnTo>
                  <a:pt x="6423" y="286133"/>
                </a:lnTo>
                <a:lnTo>
                  <a:pt x="6425" y="292927"/>
                </a:lnTo>
                <a:lnTo>
                  <a:pt x="5333" y="296128"/>
                </a:lnTo>
                <a:close/>
              </a:path>
              <a:path w="3818254" h="2978784">
                <a:moveTo>
                  <a:pt x="1449870" y="1526685"/>
                </a:moveTo>
                <a:lnTo>
                  <a:pt x="91860" y="400855"/>
                </a:lnTo>
                <a:lnTo>
                  <a:pt x="102651" y="393304"/>
                </a:lnTo>
                <a:lnTo>
                  <a:pt x="1452321" y="1512220"/>
                </a:lnTo>
                <a:lnTo>
                  <a:pt x="1449870" y="1526685"/>
                </a:lnTo>
                <a:close/>
              </a:path>
              <a:path w="3818254" h="2978784">
                <a:moveTo>
                  <a:pt x="926540" y="1109326"/>
                </a:moveTo>
                <a:lnTo>
                  <a:pt x="636523" y="868893"/>
                </a:lnTo>
                <a:lnTo>
                  <a:pt x="638509" y="854043"/>
                </a:lnTo>
                <a:lnTo>
                  <a:pt x="936201" y="1100838"/>
                </a:lnTo>
                <a:lnTo>
                  <a:pt x="926540" y="1109326"/>
                </a:lnTo>
                <a:close/>
              </a:path>
              <a:path w="3818254" h="2978784">
                <a:moveTo>
                  <a:pt x="3080015" y="2977103"/>
                </a:moveTo>
                <a:lnTo>
                  <a:pt x="138088" y="538160"/>
                </a:lnTo>
                <a:lnTo>
                  <a:pt x="146698" y="528801"/>
                </a:lnTo>
                <a:lnTo>
                  <a:pt x="1631541" y="1759779"/>
                </a:lnTo>
                <a:lnTo>
                  <a:pt x="1644070" y="1753669"/>
                </a:lnTo>
                <a:lnTo>
                  <a:pt x="1646035" y="1738802"/>
                </a:lnTo>
                <a:lnTo>
                  <a:pt x="3139871" y="2977235"/>
                </a:lnTo>
                <a:lnTo>
                  <a:pt x="3080015" y="2977103"/>
                </a:lnTo>
                <a:close/>
              </a:path>
              <a:path w="3818254" h="2978784">
                <a:moveTo>
                  <a:pt x="1357095" y="1532256"/>
                </a:moveTo>
                <a:lnTo>
                  <a:pt x="143911" y="526491"/>
                </a:lnTo>
                <a:lnTo>
                  <a:pt x="150401" y="515374"/>
                </a:lnTo>
                <a:lnTo>
                  <a:pt x="1359546" y="1517790"/>
                </a:lnTo>
                <a:lnTo>
                  <a:pt x="1357095" y="1532256"/>
                </a:lnTo>
                <a:close/>
              </a:path>
              <a:path w="3818254" h="2978784">
                <a:moveTo>
                  <a:pt x="1631541" y="1759779"/>
                </a:moveTo>
                <a:lnTo>
                  <a:pt x="1359216" y="1534014"/>
                </a:lnTo>
                <a:lnTo>
                  <a:pt x="1363585" y="1521139"/>
                </a:lnTo>
                <a:lnTo>
                  <a:pt x="1636900" y="1747725"/>
                </a:lnTo>
                <a:lnTo>
                  <a:pt x="1631541" y="1759779"/>
                </a:lnTo>
                <a:close/>
              </a:path>
              <a:path w="3818254" h="2978784">
                <a:moveTo>
                  <a:pt x="3020160" y="2976972"/>
                </a:moveTo>
                <a:lnTo>
                  <a:pt x="643497" y="1006649"/>
                </a:lnTo>
                <a:lnTo>
                  <a:pt x="653905" y="998781"/>
                </a:lnTo>
                <a:lnTo>
                  <a:pt x="511683" y="880875"/>
                </a:lnTo>
                <a:lnTo>
                  <a:pt x="516901" y="868703"/>
                </a:lnTo>
                <a:lnTo>
                  <a:pt x="3060064" y="2977059"/>
                </a:lnTo>
                <a:lnTo>
                  <a:pt x="3020160" y="2976972"/>
                </a:lnTo>
                <a:close/>
              </a:path>
              <a:path w="3818254" h="2978784">
                <a:moveTo>
                  <a:pt x="1481530" y="1767390"/>
                </a:moveTo>
                <a:lnTo>
                  <a:pt x="1367018" y="1672456"/>
                </a:lnTo>
                <a:lnTo>
                  <a:pt x="1383262" y="1669426"/>
                </a:lnTo>
                <a:lnTo>
                  <a:pt x="1386803" y="1655865"/>
                </a:lnTo>
                <a:lnTo>
                  <a:pt x="1655473" y="1878600"/>
                </a:lnTo>
                <a:lnTo>
                  <a:pt x="1653002" y="1893048"/>
                </a:lnTo>
                <a:lnTo>
                  <a:pt x="1490989" y="1758734"/>
                </a:lnTo>
                <a:lnTo>
                  <a:pt x="1481530" y="1767390"/>
                </a:lnTo>
                <a:close/>
              </a:path>
              <a:path w="3818254" h="2978784">
                <a:moveTo>
                  <a:pt x="1783631" y="2001343"/>
                </a:moveTo>
                <a:lnTo>
                  <a:pt x="1653002" y="1893048"/>
                </a:lnTo>
                <a:lnTo>
                  <a:pt x="1661835" y="1883874"/>
                </a:lnTo>
                <a:lnTo>
                  <a:pt x="1786082" y="1986878"/>
                </a:lnTo>
                <a:lnTo>
                  <a:pt x="1783631" y="2001343"/>
                </a:lnTo>
                <a:close/>
              </a:path>
              <a:path w="3818254" h="2978784">
                <a:moveTo>
                  <a:pt x="2940353" y="2976796"/>
                </a:moveTo>
                <a:lnTo>
                  <a:pt x="1489225" y="1773769"/>
                </a:lnTo>
                <a:lnTo>
                  <a:pt x="1497330" y="1763992"/>
                </a:lnTo>
                <a:lnTo>
                  <a:pt x="1783631" y="2001343"/>
                </a:lnTo>
                <a:lnTo>
                  <a:pt x="1793857" y="1993324"/>
                </a:lnTo>
                <a:lnTo>
                  <a:pt x="2980256" y="2976884"/>
                </a:lnTo>
                <a:lnTo>
                  <a:pt x="2940353" y="2976796"/>
                </a:lnTo>
                <a:close/>
              </a:path>
              <a:path w="3818254" h="2978784">
                <a:moveTo>
                  <a:pt x="222" y="539342"/>
                </a:moveTo>
                <a:lnTo>
                  <a:pt x="5206" y="526977"/>
                </a:lnTo>
                <a:lnTo>
                  <a:pt x="6515" y="528062"/>
                </a:lnTo>
                <a:lnTo>
                  <a:pt x="6516" y="531749"/>
                </a:lnTo>
                <a:lnTo>
                  <a:pt x="222" y="539342"/>
                </a:lnTo>
                <a:close/>
              </a:path>
              <a:path w="3818254" h="2978784">
                <a:moveTo>
                  <a:pt x="7445" y="2970353"/>
                </a:moveTo>
                <a:lnTo>
                  <a:pt x="6516" y="531749"/>
                </a:lnTo>
                <a:lnTo>
                  <a:pt x="8327" y="529565"/>
                </a:lnTo>
                <a:lnTo>
                  <a:pt x="280915" y="755548"/>
                </a:lnTo>
                <a:lnTo>
                  <a:pt x="268669" y="761893"/>
                </a:lnTo>
                <a:lnTo>
                  <a:pt x="2940353" y="2976796"/>
                </a:lnTo>
                <a:lnTo>
                  <a:pt x="2900449" y="2976709"/>
                </a:lnTo>
                <a:lnTo>
                  <a:pt x="512646" y="997150"/>
                </a:lnTo>
                <a:lnTo>
                  <a:pt x="505449" y="1007680"/>
                </a:lnTo>
                <a:lnTo>
                  <a:pt x="662817" y="1138143"/>
                </a:lnTo>
                <a:lnTo>
                  <a:pt x="653177" y="1146648"/>
                </a:lnTo>
                <a:lnTo>
                  <a:pt x="782958" y="1254240"/>
                </a:lnTo>
                <a:lnTo>
                  <a:pt x="778932" y="1267399"/>
                </a:lnTo>
                <a:lnTo>
                  <a:pt x="2840594" y="2976577"/>
                </a:lnTo>
                <a:lnTo>
                  <a:pt x="2820642" y="2976533"/>
                </a:lnTo>
                <a:lnTo>
                  <a:pt x="1368572" y="1772725"/>
                </a:lnTo>
                <a:lnTo>
                  <a:pt x="1366122" y="1787190"/>
                </a:lnTo>
                <a:lnTo>
                  <a:pt x="147142" y="776620"/>
                </a:lnTo>
                <a:lnTo>
                  <a:pt x="137481" y="785108"/>
                </a:lnTo>
                <a:lnTo>
                  <a:pt x="820899" y="1351681"/>
                </a:lnTo>
                <a:lnTo>
                  <a:pt x="808754" y="1358110"/>
                </a:lnTo>
                <a:lnTo>
                  <a:pt x="2760787" y="2976402"/>
                </a:lnTo>
                <a:lnTo>
                  <a:pt x="2740835" y="2976358"/>
                </a:lnTo>
                <a:lnTo>
                  <a:pt x="670889" y="1260312"/>
                </a:lnTo>
                <a:lnTo>
                  <a:pt x="666580" y="1273237"/>
                </a:lnTo>
                <a:lnTo>
                  <a:pt x="2720884" y="2976314"/>
                </a:lnTo>
                <a:lnTo>
                  <a:pt x="2700932" y="2976270"/>
                </a:lnTo>
                <a:lnTo>
                  <a:pt x="1395473" y="1894007"/>
                </a:lnTo>
                <a:lnTo>
                  <a:pt x="1380360" y="1897974"/>
                </a:lnTo>
                <a:lnTo>
                  <a:pt x="1376159" y="1894492"/>
                </a:lnTo>
                <a:lnTo>
                  <a:pt x="1367003" y="1903398"/>
                </a:lnTo>
                <a:lnTo>
                  <a:pt x="22726" y="788953"/>
                </a:lnTo>
                <a:lnTo>
                  <a:pt x="22315" y="805109"/>
                </a:lnTo>
                <a:lnTo>
                  <a:pt x="153146" y="913572"/>
                </a:lnTo>
                <a:lnTo>
                  <a:pt x="143776" y="918531"/>
                </a:lnTo>
                <a:lnTo>
                  <a:pt x="138961" y="918309"/>
                </a:lnTo>
                <a:lnTo>
                  <a:pt x="802100" y="1468070"/>
                </a:lnTo>
                <a:lnTo>
                  <a:pt x="796024" y="1479530"/>
                </a:lnTo>
                <a:lnTo>
                  <a:pt x="799262" y="1482215"/>
                </a:lnTo>
                <a:lnTo>
                  <a:pt x="794980" y="1495161"/>
                </a:lnTo>
                <a:lnTo>
                  <a:pt x="2581221" y="2976007"/>
                </a:lnTo>
                <a:lnTo>
                  <a:pt x="2561270" y="2975963"/>
                </a:lnTo>
                <a:lnTo>
                  <a:pt x="48866" y="893108"/>
                </a:lnTo>
                <a:lnTo>
                  <a:pt x="39407" y="901763"/>
                </a:lnTo>
                <a:lnTo>
                  <a:pt x="188619" y="1025464"/>
                </a:lnTo>
                <a:lnTo>
                  <a:pt x="176817" y="1032176"/>
                </a:lnTo>
                <a:lnTo>
                  <a:pt x="165539" y="1039323"/>
                </a:lnTo>
                <a:lnTo>
                  <a:pt x="165276" y="1039106"/>
                </a:lnTo>
                <a:lnTo>
                  <a:pt x="167552" y="1057489"/>
                </a:lnTo>
                <a:lnTo>
                  <a:pt x="302987" y="1169769"/>
                </a:lnTo>
                <a:lnTo>
                  <a:pt x="294882" y="1179546"/>
                </a:lnTo>
                <a:lnTo>
                  <a:pt x="2461511" y="2975744"/>
                </a:lnTo>
                <a:lnTo>
                  <a:pt x="2421607" y="2975657"/>
                </a:lnTo>
                <a:lnTo>
                  <a:pt x="1416139" y="2142094"/>
                </a:lnTo>
                <a:lnTo>
                  <a:pt x="1423908" y="2165032"/>
                </a:lnTo>
                <a:lnTo>
                  <a:pt x="1003989" y="1816907"/>
                </a:lnTo>
                <a:lnTo>
                  <a:pt x="994692" y="1825696"/>
                </a:lnTo>
                <a:lnTo>
                  <a:pt x="201649" y="1168240"/>
                </a:lnTo>
                <a:lnTo>
                  <a:pt x="189484" y="1174652"/>
                </a:lnTo>
                <a:lnTo>
                  <a:pt x="322981" y="1285325"/>
                </a:lnTo>
                <a:lnTo>
                  <a:pt x="316935" y="1296810"/>
                </a:lnTo>
                <a:lnTo>
                  <a:pt x="319016" y="1298534"/>
                </a:lnTo>
                <a:lnTo>
                  <a:pt x="323896" y="1319077"/>
                </a:lnTo>
                <a:lnTo>
                  <a:pt x="976919" y="1860452"/>
                </a:lnTo>
                <a:lnTo>
                  <a:pt x="962755" y="1865206"/>
                </a:lnTo>
                <a:lnTo>
                  <a:pt x="2301897" y="2975394"/>
                </a:lnTo>
                <a:lnTo>
                  <a:pt x="2261993" y="2975306"/>
                </a:lnTo>
                <a:lnTo>
                  <a:pt x="624052" y="1617405"/>
                </a:lnTo>
                <a:lnTo>
                  <a:pt x="621271" y="1618858"/>
                </a:lnTo>
                <a:lnTo>
                  <a:pt x="605000" y="1618107"/>
                </a:lnTo>
                <a:lnTo>
                  <a:pt x="583747" y="1616984"/>
                </a:lnTo>
                <a:lnTo>
                  <a:pt x="571602" y="1623413"/>
                </a:lnTo>
                <a:lnTo>
                  <a:pt x="53186" y="1193631"/>
                </a:lnTo>
                <a:lnTo>
                  <a:pt x="30917" y="1208162"/>
                </a:lnTo>
                <a:lnTo>
                  <a:pt x="57737" y="1230397"/>
                </a:lnTo>
                <a:lnTo>
                  <a:pt x="48460" y="1239203"/>
                </a:lnTo>
                <a:lnTo>
                  <a:pt x="2142283" y="2975043"/>
                </a:lnTo>
                <a:lnTo>
                  <a:pt x="2102379" y="2974955"/>
                </a:lnTo>
                <a:lnTo>
                  <a:pt x="919063" y="1993952"/>
                </a:lnTo>
                <a:lnTo>
                  <a:pt x="918632" y="2010091"/>
                </a:lnTo>
                <a:lnTo>
                  <a:pt x="52762" y="1292260"/>
                </a:lnTo>
                <a:lnTo>
                  <a:pt x="42273" y="1300061"/>
                </a:lnTo>
                <a:lnTo>
                  <a:pt x="53778" y="1326096"/>
                </a:lnTo>
                <a:lnTo>
                  <a:pt x="715304" y="1874520"/>
                </a:lnTo>
                <a:lnTo>
                  <a:pt x="708430" y="1885318"/>
                </a:lnTo>
                <a:lnTo>
                  <a:pt x="1010181" y="2135478"/>
                </a:lnTo>
                <a:lnTo>
                  <a:pt x="997935" y="2141823"/>
                </a:lnTo>
                <a:lnTo>
                  <a:pt x="2002620" y="2974736"/>
                </a:lnTo>
                <a:lnTo>
                  <a:pt x="1942765" y="2974605"/>
                </a:lnTo>
                <a:lnTo>
                  <a:pt x="75314" y="1426433"/>
                </a:lnTo>
                <a:lnTo>
                  <a:pt x="69167" y="1437834"/>
                </a:lnTo>
                <a:lnTo>
                  <a:pt x="614302" y="1889767"/>
                </a:lnTo>
                <a:lnTo>
                  <a:pt x="603793" y="1897552"/>
                </a:lnTo>
                <a:lnTo>
                  <a:pt x="603127" y="1896999"/>
                </a:lnTo>
                <a:lnTo>
                  <a:pt x="595324" y="1907027"/>
                </a:lnTo>
                <a:lnTo>
                  <a:pt x="1882910" y="2974473"/>
                </a:lnTo>
                <a:lnTo>
                  <a:pt x="1783151" y="2974254"/>
                </a:lnTo>
                <a:lnTo>
                  <a:pt x="84569" y="1566080"/>
                </a:lnTo>
                <a:lnTo>
                  <a:pt x="76464" y="1575857"/>
                </a:lnTo>
                <a:lnTo>
                  <a:pt x="76161" y="1575606"/>
                </a:lnTo>
                <a:lnTo>
                  <a:pt x="68722" y="1585936"/>
                </a:lnTo>
                <a:lnTo>
                  <a:pt x="994100" y="2353102"/>
                </a:lnTo>
                <a:lnTo>
                  <a:pt x="981279" y="2358969"/>
                </a:lnTo>
                <a:lnTo>
                  <a:pt x="84913" y="1615855"/>
                </a:lnTo>
                <a:lnTo>
                  <a:pt x="76524" y="1625398"/>
                </a:lnTo>
                <a:lnTo>
                  <a:pt x="79332" y="1627725"/>
                </a:lnTo>
                <a:lnTo>
                  <a:pt x="72700" y="1638724"/>
                </a:lnTo>
                <a:lnTo>
                  <a:pt x="1683392" y="2974035"/>
                </a:lnTo>
                <a:lnTo>
                  <a:pt x="1643489" y="2973947"/>
                </a:lnTo>
                <a:lnTo>
                  <a:pt x="372842" y="1920544"/>
                </a:lnTo>
                <a:lnTo>
                  <a:pt x="369483" y="1934256"/>
                </a:lnTo>
                <a:lnTo>
                  <a:pt x="1623537" y="2973903"/>
                </a:lnTo>
                <a:lnTo>
                  <a:pt x="1543730" y="2973728"/>
                </a:lnTo>
                <a:lnTo>
                  <a:pt x="105148" y="1781102"/>
                </a:lnTo>
                <a:lnTo>
                  <a:pt x="97952" y="1791632"/>
                </a:lnTo>
                <a:lnTo>
                  <a:pt x="398976" y="2041190"/>
                </a:lnTo>
                <a:lnTo>
                  <a:pt x="389537" y="2049862"/>
                </a:lnTo>
                <a:lnTo>
                  <a:pt x="1503827" y="2973640"/>
                </a:lnTo>
                <a:lnTo>
                  <a:pt x="1463923" y="2973553"/>
                </a:lnTo>
                <a:lnTo>
                  <a:pt x="621477" y="2275140"/>
                </a:lnTo>
                <a:lnTo>
                  <a:pt x="619046" y="2289622"/>
                </a:lnTo>
                <a:lnTo>
                  <a:pt x="1443971" y="2973509"/>
                </a:lnTo>
                <a:lnTo>
                  <a:pt x="1384116" y="2973377"/>
                </a:lnTo>
                <a:lnTo>
                  <a:pt x="144981" y="1946099"/>
                </a:lnTo>
                <a:lnTo>
                  <a:pt x="142531" y="1960564"/>
                </a:lnTo>
                <a:lnTo>
                  <a:pt x="1364164" y="2973334"/>
                </a:lnTo>
                <a:lnTo>
                  <a:pt x="1124743" y="2972808"/>
                </a:lnTo>
                <a:lnTo>
                  <a:pt x="315873" y="2302231"/>
                </a:lnTo>
                <a:lnTo>
                  <a:pt x="307162" y="2311506"/>
                </a:lnTo>
                <a:lnTo>
                  <a:pt x="1104791" y="2972764"/>
                </a:lnTo>
                <a:lnTo>
                  <a:pt x="825467" y="2972150"/>
                </a:lnTo>
                <a:lnTo>
                  <a:pt x="66692" y="2343103"/>
                </a:lnTo>
                <a:lnTo>
                  <a:pt x="54466" y="2349465"/>
                </a:lnTo>
                <a:lnTo>
                  <a:pt x="805515" y="2972106"/>
                </a:lnTo>
                <a:lnTo>
                  <a:pt x="7445" y="2970353"/>
                </a:lnTo>
                <a:close/>
              </a:path>
              <a:path w="3818254" h="2978784">
                <a:moveTo>
                  <a:pt x="412345" y="881004"/>
                </a:moveTo>
                <a:lnTo>
                  <a:pt x="276526" y="768406"/>
                </a:lnTo>
                <a:lnTo>
                  <a:pt x="280915" y="755548"/>
                </a:lnTo>
                <a:lnTo>
                  <a:pt x="424590" y="874659"/>
                </a:lnTo>
                <a:lnTo>
                  <a:pt x="412345" y="881004"/>
                </a:lnTo>
                <a:close/>
              </a:path>
              <a:path w="3818254" h="2978784">
                <a:moveTo>
                  <a:pt x="1089704" y="1442555"/>
                </a:moveTo>
                <a:lnTo>
                  <a:pt x="420201" y="887517"/>
                </a:lnTo>
                <a:lnTo>
                  <a:pt x="424590" y="874659"/>
                </a:lnTo>
                <a:lnTo>
                  <a:pt x="1099143" y="1433883"/>
                </a:lnTo>
                <a:lnTo>
                  <a:pt x="1089704" y="1442555"/>
                </a:lnTo>
                <a:close/>
              </a:path>
              <a:path w="3818254" h="2978784">
                <a:moveTo>
                  <a:pt x="1233359" y="1561649"/>
                </a:moveTo>
                <a:lnTo>
                  <a:pt x="1097379" y="1448917"/>
                </a:lnTo>
                <a:lnTo>
                  <a:pt x="1105484" y="1439140"/>
                </a:lnTo>
                <a:lnTo>
                  <a:pt x="1242818" y="1552994"/>
                </a:lnTo>
                <a:lnTo>
                  <a:pt x="1233359" y="1561649"/>
                </a:lnTo>
                <a:close/>
              </a:path>
              <a:path w="3818254" h="2978784">
                <a:moveTo>
                  <a:pt x="1367018" y="1672456"/>
                </a:moveTo>
                <a:lnTo>
                  <a:pt x="1241054" y="1568028"/>
                </a:lnTo>
                <a:lnTo>
                  <a:pt x="1249160" y="1558251"/>
                </a:lnTo>
                <a:lnTo>
                  <a:pt x="1373649" y="1661456"/>
                </a:lnTo>
                <a:lnTo>
                  <a:pt x="1367018" y="1672456"/>
                </a:lnTo>
                <a:close/>
              </a:path>
              <a:path w="3818254" h="2978784">
                <a:moveTo>
                  <a:pt x="2840594" y="2976577"/>
                </a:moveTo>
                <a:lnTo>
                  <a:pt x="781678" y="1269676"/>
                </a:lnTo>
                <a:lnTo>
                  <a:pt x="792733" y="1262343"/>
                </a:lnTo>
                <a:lnTo>
                  <a:pt x="794187" y="1263549"/>
                </a:lnTo>
                <a:lnTo>
                  <a:pt x="796173" y="1248699"/>
                </a:lnTo>
                <a:lnTo>
                  <a:pt x="508397" y="1010125"/>
                </a:lnTo>
                <a:lnTo>
                  <a:pt x="518038" y="1001620"/>
                </a:lnTo>
                <a:lnTo>
                  <a:pt x="2900449" y="2976709"/>
                </a:lnTo>
                <a:lnTo>
                  <a:pt x="2840594" y="2976577"/>
                </a:lnTo>
                <a:close/>
              </a:path>
              <a:path w="3818254" h="2978784">
                <a:moveTo>
                  <a:pt x="785886" y="1256668"/>
                </a:moveTo>
                <a:lnTo>
                  <a:pt x="657034" y="1149846"/>
                </a:lnTo>
                <a:lnTo>
                  <a:pt x="667422" y="1141961"/>
                </a:lnTo>
                <a:lnTo>
                  <a:pt x="796173" y="1248699"/>
                </a:lnTo>
                <a:lnTo>
                  <a:pt x="785886" y="1256668"/>
                </a:lnTo>
                <a:close/>
              </a:path>
              <a:path w="3818254" h="2978784">
                <a:moveTo>
                  <a:pt x="2760787" y="2976402"/>
                </a:moveTo>
                <a:lnTo>
                  <a:pt x="816530" y="1364556"/>
                </a:lnTo>
                <a:lnTo>
                  <a:pt x="820899" y="1351681"/>
                </a:lnTo>
                <a:lnTo>
                  <a:pt x="1098920" y="1582168"/>
                </a:lnTo>
                <a:lnTo>
                  <a:pt x="1103289" y="1569294"/>
                </a:lnTo>
                <a:lnTo>
                  <a:pt x="1366122" y="1787190"/>
                </a:lnTo>
                <a:lnTo>
                  <a:pt x="1376348" y="1779171"/>
                </a:lnTo>
                <a:lnTo>
                  <a:pt x="2820642" y="2976533"/>
                </a:lnTo>
                <a:lnTo>
                  <a:pt x="2760787" y="2976402"/>
                </a:lnTo>
                <a:close/>
              </a:path>
              <a:path w="3818254" h="2978784">
                <a:moveTo>
                  <a:pt x="267282" y="892716"/>
                </a:moveTo>
                <a:lnTo>
                  <a:pt x="142873" y="789578"/>
                </a:lnTo>
                <a:lnTo>
                  <a:pt x="151726" y="780421"/>
                </a:lnTo>
                <a:lnTo>
                  <a:pt x="276740" y="884061"/>
                </a:lnTo>
                <a:lnTo>
                  <a:pt x="267282" y="892716"/>
                </a:lnTo>
                <a:close/>
              </a:path>
              <a:path w="3818254" h="2978784">
                <a:moveTo>
                  <a:pt x="951023" y="1459558"/>
                </a:moveTo>
                <a:lnTo>
                  <a:pt x="274976" y="899096"/>
                </a:lnTo>
                <a:lnTo>
                  <a:pt x="283082" y="889319"/>
                </a:lnTo>
                <a:lnTo>
                  <a:pt x="956826" y="1447872"/>
                </a:lnTo>
                <a:lnTo>
                  <a:pt x="951023" y="1459558"/>
                </a:lnTo>
                <a:close/>
              </a:path>
              <a:path w="3818254" h="2978784">
                <a:moveTo>
                  <a:pt x="1096799" y="1580410"/>
                </a:moveTo>
                <a:lnTo>
                  <a:pt x="964454" y="1470692"/>
                </a:lnTo>
                <a:lnTo>
                  <a:pt x="970620" y="1459308"/>
                </a:lnTo>
                <a:lnTo>
                  <a:pt x="1099250" y="1565945"/>
                </a:lnTo>
                <a:lnTo>
                  <a:pt x="1096799" y="1580410"/>
                </a:lnTo>
                <a:close/>
              </a:path>
              <a:path w="3818254" h="2978784">
                <a:moveTo>
                  <a:pt x="2720884" y="2976314"/>
                </a:moveTo>
                <a:lnTo>
                  <a:pt x="666580" y="1273237"/>
                </a:lnTo>
                <a:lnTo>
                  <a:pt x="678745" y="1266825"/>
                </a:lnTo>
                <a:lnTo>
                  <a:pt x="2740835" y="2976358"/>
                </a:lnTo>
                <a:lnTo>
                  <a:pt x="2720884" y="2976314"/>
                </a:lnTo>
                <a:close/>
              </a:path>
              <a:path w="3818254" h="2978784">
                <a:moveTo>
                  <a:pt x="2641077" y="2976139"/>
                </a:moveTo>
                <a:lnTo>
                  <a:pt x="1367622" y="1920408"/>
                </a:lnTo>
                <a:lnTo>
                  <a:pt x="1396617" y="1911452"/>
                </a:lnTo>
                <a:lnTo>
                  <a:pt x="1392518" y="1908054"/>
                </a:lnTo>
                <a:lnTo>
                  <a:pt x="1395473" y="1894007"/>
                </a:lnTo>
                <a:lnTo>
                  <a:pt x="2700932" y="2976270"/>
                </a:lnTo>
                <a:lnTo>
                  <a:pt x="2641077" y="2976139"/>
                </a:lnTo>
                <a:close/>
              </a:path>
              <a:path w="3818254" h="2978784">
                <a:moveTo>
                  <a:pt x="153146" y="913572"/>
                </a:moveTo>
                <a:lnTo>
                  <a:pt x="22315" y="805109"/>
                </a:lnTo>
                <a:lnTo>
                  <a:pt x="30421" y="795332"/>
                </a:lnTo>
                <a:lnTo>
                  <a:pt x="174258" y="914577"/>
                </a:lnTo>
                <a:lnTo>
                  <a:pt x="153146" y="913572"/>
                </a:lnTo>
                <a:close/>
              </a:path>
              <a:path w="3818254" h="2978784">
                <a:moveTo>
                  <a:pt x="268560" y="1025750"/>
                </a:moveTo>
                <a:lnTo>
                  <a:pt x="141001" y="920000"/>
                </a:lnTo>
                <a:lnTo>
                  <a:pt x="143776" y="918531"/>
                </a:lnTo>
                <a:lnTo>
                  <a:pt x="160033" y="919281"/>
                </a:lnTo>
                <a:lnTo>
                  <a:pt x="174258" y="914577"/>
                </a:lnTo>
                <a:lnTo>
                  <a:pt x="311067" y="1027996"/>
                </a:lnTo>
                <a:lnTo>
                  <a:pt x="308636" y="1042478"/>
                </a:lnTo>
                <a:lnTo>
                  <a:pt x="278221" y="1017263"/>
                </a:lnTo>
                <a:lnTo>
                  <a:pt x="268560" y="1025750"/>
                </a:lnTo>
                <a:close/>
              </a:path>
              <a:path w="3818254" h="2978784">
                <a:moveTo>
                  <a:pt x="820069" y="1466470"/>
                </a:moveTo>
                <a:lnTo>
                  <a:pt x="308636" y="1042478"/>
                </a:lnTo>
                <a:lnTo>
                  <a:pt x="317428" y="1033270"/>
                </a:lnTo>
                <a:lnTo>
                  <a:pt x="832390" y="1460188"/>
                </a:lnTo>
                <a:lnTo>
                  <a:pt x="820069" y="1466470"/>
                </a:lnTo>
                <a:close/>
              </a:path>
              <a:path w="3818254" h="2978784">
                <a:moveTo>
                  <a:pt x="948767" y="1589662"/>
                </a:moveTo>
                <a:lnTo>
                  <a:pt x="824221" y="1486410"/>
                </a:lnTo>
                <a:lnTo>
                  <a:pt x="835473" y="1479241"/>
                </a:lnTo>
                <a:lnTo>
                  <a:pt x="835696" y="1479425"/>
                </a:lnTo>
                <a:lnTo>
                  <a:pt x="833339" y="1460975"/>
                </a:lnTo>
                <a:lnTo>
                  <a:pt x="984064" y="1585930"/>
                </a:lnTo>
                <a:lnTo>
                  <a:pt x="962952" y="1584924"/>
                </a:lnTo>
                <a:lnTo>
                  <a:pt x="948767" y="1589662"/>
                </a:lnTo>
                <a:close/>
              </a:path>
              <a:path w="3818254" h="2978784">
                <a:moveTo>
                  <a:pt x="2581221" y="2976007"/>
                </a:moveTo>
                <a:lnTo>
                  <a:pt x="794980" y="1495161"/>
                </a:lnTo>
                <a:lnTo>
                  <a:pt x="808163" y="1489594"/>
                </a:lnTo>
                <a:lnTo>
                  <a:pt x="820567" y="1483380"/>
                </a:lnTo>
                <a:lnTo>
                  <a:pt x="948767" y="1589662"/>
                </a:lnTo>
                <a:lnTo>
                  <a:pt x="969859" y="1590651"/>
                </a:lnTo>
                <a:lnTo>
                  <a:pt x="984064" y="1585930"/>
                </a:lnTo>
                <a:lnTo>
                  <a:pt x="1371547" y="1907165"/>
                </a:lnTo>
                <a:lnTo>
                  <a:pt x="1367622" y="1920408"/>
                </a:lnTo>
                <a:lnTo>
                  <a:pt x="2641077" y="2976139"/>
                </a:lnTo>
                <a:lnTo>
                  <a:pt x="2581221" y="2976007"/>
                </a:lnTo>
                <a:close/>
              </a:path>
              <a:path w="3818254" h="2978784">
                <a:moveTo>
                  <a:pt x="804606" y="1470148"/>
                </a:moveTo>
                <a:lnTo>
                  <a:pt x="272418" y="1028948"/>
                </a:lnTo>
                <a:lnTo>
                  <a:pt x="282805" y="1021063"/>
                </a:lnTo>
                <a:lnTo>
                  <a:pt x="816138" y="1463212"/>
                </a:lnTo>
                <a:lnTo>
                  <a:pt x="804606" y="1470148"/>
                </a:lnTo>
                <a:close/>
              </a:path>
              <a:path w="3818254" h="2978784">
                <a:moveTo>
                  <a:pt x="141001" y="920000"/>
                </a:moveTo>
                <a:lnTo>
                  <a:pt x="138961" y="918309"/>
                </a:lnTo>
                <a:lnTo>
                  <a:pt x="143776" y="918531"/>
                </a:lnTo>
                <a:lnTo>
                  <a:pt x="141001" y="920000"/>
                </a:lnTo>
                <a:close/>
              </a:path>
              <a:path w="3818254" h="2978784">
                <a:moveTo>
                  <a:pt x="192971" y="1029072"/>
                </a:moveTo>
                <a:lnTo>
                  <a:pt x="47102" y="908142"/>
                </a:lnTo>
                <a:lnTo>
                  <a:pt x="55208" y="898365"/>
                </a:lnTo>
                <a:lnTo>
                  <a:pt x="206214" y="1023554"/>
                </a:lnTo>
                <a:lnTo>
                  <a:pt x="192971" y="1029072"/>
                </a:lnTo>
                <a:close/>
              </a:path>
              <a:path w="3818254" h="2978784">
                <a:moveTo>
                  <a:pt x="1397782" y="2027895"/>
                </a:moveTo>
                <a:lnTo>
                  <a:pt x="205076" y="1039108"/>
                </a:lnTo>
                <a:lnTo>
                  <a:pt x="209984" y="1026679"/>
                </a:lnTo>
                <a:lnTo>
                  <a:pt x="1407240" y="2019239"/>
                </a:lnTo>
                <a:lnTo>
                  <a:pt x="1397782" y="2027895"/>
                </a:lnTo>
                <a:close/>
              </a:path>
              <a:path w="3818254" h="2978784">
                <a:moveTo>
                  <a:pt x="2461511" y="2975744"/>
                </a:moveTo>
                <a:lnTo>
                  <a:pt x="431125" y="1292496"/>
                </a:lnTo>
                <a:lnTo>
                  <a:pt x="440018" y="1283371"/>
                </a:lnTo>
                <a:lnTo>
                  <a:pt x="697701" y="1496998"/>
                </a:lnTo>
                <a:lnTo>
                  <a:pt x="709846" y="1490570"/>
                </a:lnTo>
                <a:lnTo>
                  <a:pt x="184801" y="1055292"/>
                </a:lnTo>
                <a:lnTo>
                  <a:pt x="196393" y="1048405"/>
                </a:lnTo>
                <a:lnTo>
                  <a:pt x="849873" y="1590159"/>
                </a:lnTo>
                <a:lnTo>
                  <a:pt x="854262" y="1577301"/>
                </a:lnTo>
                <a:lnTo>
                  <a:pt x="1405476" y="2034274"/>
                </a:lnTo>
                <a:lnTo>
                  <a:pt x="1413582" y="2024497"/>
                </a:lnTo>
                <a:lnTo>
                  <a:pt x="2561270" y="2975963"/>
                </a:lnTo>
                <a:lnTo>
                  <a:pt x="2461511" y="2975744"/>
                </a:lnTo>
                <a:close/>
              </a:path>
              <a:path w="3818254" h="2978784">
                <a:moveTo>
                  <a:pt x="842097" y="1583713"/>
                </a:moveTo>
                <a:lnTo>
                  <a:pt x="199152" y="1050693"/>
                </a:lnTo>
                <a:lnTo>
                  <a:pt x="207078" y="1040767"/>
                </a:lnTo>
                <a:lnTo>
                  <a:pt x="854262" y="1577301"/>
                </a:lnTo>
                <a:lnTo>
                  <a:pt x="842097" y="1583713"/>
                </a:lnTo>
                <a:close/>
              </a:path>
              <a:path w="3818254" h="2978784">
                <a:moveTo>
                  <a:pt x="302664" y="1169501"/>
                </a:moveTo>
                <a:lnTo>
                  <a:pt x="167552" y="1057489"/>
                </a:lnTo>
                <a:lnTo>
                  <a:pt x="176586" y="1048482"/>
                </a:lnTo>
                <a:lnTo>
                  <a:pt x="311436" y="1160276"/>
                </a:lnTo>
                <a:lnTo>
                  <a:pt x="302664" y="1169501"/>
                </a:lnTo>
                <a:close/>
              </a:path>
              <a:path w="3818254" h="2978784">
                <a:moveTo>
                  <a:pt x="687967" y="1488928"/>
                </a:moveTo>
                <a:lnTo>
                  <a:pt x="311813" y="1177086"/>
                </a:lnTo>
                <a:lnTo>
                  <a:pt x="317394" y="1165216"/>
                </a:lnTo>
                <a:lnTo>
                  <a:pt x="694113" y="1477527"/>
                </a:lnTo>
                <a:lnTo>
                  <a:pt x="687967" y="1488928"/>
                </a:lnTo>
                <a:close/>
              </a:path>
              <a:path w="3818254" h="2978784">
                <a:moveTo>
                  <a:pt x="425753" y="1288042"/>
                </a:moveTo>
                <a:lnTo>
                  <a:pt x="300092" y="1183866"/>
                </a:lnTo>
                <a:lnTo>
                  <a:pt x="313449" y="1178442"/>
                </a:lnTo>
                <a:lnTo>
                  <a:pt x="435414" y="1279554"/>
                </a:lnTo>
                <a:lnTo>
                  <a:pt x="425753" y="1288042"/>
                </a:lnTo>
                <a:close/>
              </a:path>
              <a:path w="3818254" h="2978784">
                <a:moveTo>
                  <a:pt x="2301897" y="2975394"/>
                </a:moveTo>
                <a:lnTo>
                  <a:pt x="962755" y="1865206"/>
                </a:lnTo>
                <a:lnTo>
                  <a:pt x="983847" y="1866195"/>
                </a:lnTo>
                <a:lnTo>
                  <a:pt x="998051" y="1861474"/>
                </a:lnTo>
                <a:lnTo>
                  <a:pt x="840319" y="1730710"/>
                </a:lnTo>
                <a:lnTo>
                  <a:pt x="856241" y="1727412"/>
                </a:lnTo>
                <a:lnTo>
                  <a:pt x="859863" y="1713918"/>
                </a:lnTo>
                <a:lnTo>
                  <a:pt x="1001034" y="1830953"/>
                </a:lnTo>
                <a:lnTo>
                  <a:pt x="1009139" y="1821176"/>
                </a:lnTo>
                <a:lnTo>
                  <a:pt x="1423908" y="2165032"/>
                </a:lnTo>
                <a:lnTo>
                  <a:pt x="1448494" y="2168917"/>
                </a:lnTo>
                <a:lnTo>
                  <a:pt x="2421607" y="2975657"/>
                </a:lnTo>
                <a:lnTo>
                  <a:pt x="2301897" y="2975394"/>
                </a:lnTo>
                <a:close/>
              </a:path>
              <a:path w="3818254" h="2978784">
                <a:moveTo>
                  <a:pt x="976919" y="1860452"/>
                </a:moveTo>
                <a:lnTo>
                  <a:pt x="323896" y="1319077"/>
                </a:lnTo>
                <a:lnTo>
                  <a:pt x="333927" y="1294399"/>
                </a:lnTo>
                <a:lnTo>
                  <a:pt x="197260" y="1181098"/>
                </a:lnTo>
                <a:lnTo>
                  <a:pt x="201649" y="1168240"/>
                </a:lnTo>
                <a:lnTo>
                  <a:pt x="850613" y="1706250"/>
                </a:lnTo>
                <a:lnTo>
                  <a:pt x="838872" y="1713013"/>
                </a:lnTo>
                <a:lnTo>
                  <a:pt x="831413" y="1723326"/>
                </a:lnTo>
                <a:lnTo>
                  <a:pt x="998051" y="1861474"/>
                </a:lnTo>
                <a:lnTo>
                  <a:pt x="976919" y="1860452"/>
                </a:lnTo>
                <a:close/>
              </a:path>
              <a:path w="3818254" h="2978784">
                <a:moveTo>
                  <a:pt x="621271" y="1618858"/>
                </a:moveTo>
                <a:lnTo>
                  <a:pt x="624052" y="1617405"/>
                </a:lnTo>
                <a:lnTo>
                  <a:pt x="626071" y="1619079"/>
                </a:lnTo>
                <a:lnTo>
                  <a:pt x="621271" y="1618858"/>
                </a:lnTo>
                <a:close/>
              </a:path>
              <a:path w="3818254" h="2978784">
                <a:moveTo>
                  <a:pt x="697047" y="1760404"/>
                </a:moveTo>
                <a:lnTo>
                  <a:pt x="30917" y="1208162"/>
                </a:lnTo>
                <a:lnTo>
                  <a:pt x="51988" y="1209134"/>
                </a:lnTo>
                <a:lnTo>
                  <a:pt x="64173" y="1202739"/>
                </a:lnTo>
                <a:lnTo>
                  <a:pt x="582548" y="1632487"/>
                </a:lnTo>
                <a:lnTo>
                  <a:pt x="611846" y="1623783"/>
                </a:lnTo>
                <a:lnTo>
                  <a:pt x="621271" y="1618858"/>
                </a:lnTo>
                <a:lnTo>
                  <a:pt x="626071" y="1619079"/>
                </a:lnTo>
                <a:lnTo>
                  <a:pt x="2261993" y="2975306"/>
                </a:lnTo>
                <a:lnTo>
                  <a:pt x="2182186" y="2975131"/>
                </a:lnTo>
                <a:lnTo>
                  <a:pt x="706546" y="1751782"/>
                </a:lnTo>
                <a:lnTo>
                  <a:pt x="697047" y="1760404"/>
                </a:lnTo>
                <a:close/>
              </a:path>
              <a:path w="3818254" h="2978784">
                <a:moveTo>
                  <a:pt x="840722" y="1879515"/>
                </a:moveTo>
                <a:lnTo>
                  <a:pt x="700864" y="1763568"/>
                </a:lnTo>
                <a:lnTo>
                  <a:pt x="713009" y="1757140"/>
                </a:lnTo>
                <a:lnTo>
                  <a:pt x="850221" y="1870893"/>
                </a:lnTo>
                <a:lnTo>
                  <a:pt x="840722" y="1879515"/>
                </a:lnTo>
                <a:close/>
              </a:path>
              <a:path w="3818254" h="2978784">
                <a:moveTo>
                  <a:pt x="981772" y="1996449"/>
                </a:moveTo>
                <a:lnTo>
                  <a:pt x="844539" y="1882679"/>
                </a:lnTo>
                <a:lnTo>
                  <a:pt x="856684" y="1876251"/>
                </a:lnTo>
                <a:lnTo>
                  <a:pt x="994483" y="1990490"/>
                </a:lnTo>
                <a:lnTo>
                  <a:pt x="981772" y="1996449"/>
                </a:lnTo>
                <a:close/>
              </a:path>
              <a:path w="3818254" h="2978784">
                <a:moveTo>
                  <a:pt x="2142283" y="2975043"/>
                </a:moveTo>
                <a:lnTo>
                  <a:pt x="980211" y="2011651"/>
                </a:lnTo>
                <a:lnTo>
                  <a:pt x="993002" y="2005759"/>
                </a:lnTo>
                <a:lnTo>
                  <a:pt x="993506" y="2006177"/>
                </a:lnTo>
                <a:lnTo>
                  <a:pt x="998825" y="1994090"/>
                </a:lnTo>
                <a:lnTo>
                  <a:pt x="2182186" y="2975131"/>
                </a:lnTo>
                <a:lnTo>
                  <a:pt x="2142283" y="2975043"/>
                </a:lnTo>
                <a:close/>
              </a:path>
              <a:path w="3818254" h="2978784">
                <a:moveTo>
                  <a:pt x="976030" y="2008186"/>
                </a:moveTo>
                <a:lnTo>
                  <a:pt x="54782" y="1244444"/>
                </a:lnTo>
                <a:lnTo>
                  <a:pt x="62887" y="1234667"/>
                </a:lnTo>
                <a:lnTo>
                  <a:pt x="981288" y="1996048"/>
                </a:lnTo>
                <a:lnTo>
                  <a:pt x="976030" y="2008186"/>
                </a:lnTo>
                <a:close/>
              </a:path>
              <a:path w="3818254" h="2978784">
                <a:moveTo>
                  <a:pt x="2062476" y="2974868"/>
                </a:moveTo>
                <a:lnTo>
                  <a:pt x="612128" y="1772487"/>
                </a:lnTo>
                <a:lnTo>
                  <a:pt x="617770" y="1760668"/>
                </a:lnTo>
                <a:lnTo>
                  <a:pt x="918632" y="2010091"/>
                </a:lnTo>
                <a:lnTo>
                  <a:pt x="926738" y="2000314"/>
                </a:lnTo>
                <a:lnTo>
                  <a:pt x="2102379" y="2974955"/>
                </a:lnTo>
                <a:lnTo>
                  <a:pt x="2062476" y="2974868"/>
                </a:lnTo>
                <a:close/>
              </a:path>
              <a:path w="3818254" h="2978784">
                <a:moveTo>
                  <a:pt x="2002620" y="2974736"/>
                </a:moveTo>
                <a:lnTo>
                  <a:pt x="1120668" y="2243572"/>
                </a:lnTo>
                <a:lnTo>
                  <a:pt x="1126652" y="2232036"/>
                </a:lnTo>
                <a:lnTo>
                  <a:pt x="708430" y="1885318"/>
                </a:lnTo>
                <a:lnTo>
                  <a:pt x="718838" y="1877450"/>
                </a:lnTo>
                <a:lnTo>
                  <a:pt x="66744" y="1336845"/>
                </a:lnTo>
                <a:lnTo>
                  <a:pt x="68690" y="1321961"/>
                </a:lnTo>
                <a:lnTo>
                  <a:pt x="67222" y="1304248"/>
                </a:lnTo>
                <a:lnTo>
                  <a:pt x="586950" y="1735118"/>
                </a:lnTo>
                <a:lnTo>
                  <a:pt x="577653" y="1743907"/>
                </a:lnTo>
                <a:lnTo>
                  <a:pt x="2062476" y="2974868"/>
                </a:lnTo>
                <a:lnTo>
                  <a:pt x="2002620" y="2974736"/>
                </a:lnTo>
                <a:close/>
              </a:path>
              <a:path w="3818254" h="2978784">
                <a:moveTo>
                  <a:pt x="605665" y="1767130"/>
                </a:moveTo>
                <a:lnTo>
                  <a:pt x="583995" y="1749164"/>
                </a:lnTo>
                <a:lnTo>
                  <a:pt x="592100" y="1739387"/>
                </a:lnTo>
                <a:lnTo>
                  <a:pt x="616518" y="1759630"/>
                </a:lnTo>
                <a:lnTo>
                  <a:pt x="605665" y="1767130"/>
                </a:lnTo>
                <a:close/>
              </a:path>
              <a:path w="3818254" h="2978784">
                <a:moveTo>
                  <a:pt x="1107177" y="2232387"/>
                </a:moveTo>
                <a:lnTo>
                  <a:pt x="1003065" y="2146076"/>
                </a:lnTo>
                <a:lnTo>
                  <a:pt x="1013897" y="2138559"/>
                </a:lnTo>
                <a:lnTo>
                  <a:pt x="1113222" y="2220902"/>
                </a:lnTo>
                <a:lnTo>
                  <a:pt x="1107177" y="2232387"/>
                </a:lnTo>
                <a:close/>
              </a:path>
              <a:path w="3818254" h="2978784">
                <a:moveTo>
                  <a:pt x="1882910" y="2974473"/>
                </a:moveTo>
                <a:lnTo>
                  <a:pt x="605604" y="1915550"/>
                </a:lnTo>
                <a:lnTo>
                  <a:pt x="612256" y="1904567"/>
                </a:lnTo>
                <a:lnTo>
                  <a:pt x="609751" y="1902491"/>
                </a:lnTo>
                <a:lnTo>
                  <a:pt x="615675" y="1890905"/>
                </a:lnTo>
                <a:lnTo>
                  <a:pt x="82941" y="1449253"/>
                </a:lnTo>
                <a:lnTo>
                  <a:pt x="88744" y="1437567"/>
                </a:lnTo>
                <a:lnTo>
                  <a:pt x="1942765" y="2974605"/>
                </a:lnTo>
                <a:lnTo>
                  <a:pt x="1882910" y="2974473"/>
                </a:lnTo>
                <a:close/>
              </a:path>
              <a:path w="3818254" h="2978784">
                <a:moveTo>
                  <a:pt x="880393" y="2242338"/>
                </a:moveTo>
                <a:lnTo>
                  <a:pt x="86986" y="1584581"/>
                </a:lnTo>
                <a:lnTo>
                  <a:pt x="89841" y="1570450"/>
                </a:lnTo>
                <a:lnTo>
                  <a:pt x="880803" y="2226182"/>
                </a:lnTo>
                <a:lnTo>
                  <a:pt x="880393" y="2242338"/>
                </a:lnTo>
                <a:close/>
              </a:path>
              <a:path w="3818254" h="2978784">
                <a:moveTo>
                  <a:pt x="1703344" y="2974079"/>
                </a:moveTo>
                <a:lnTo>
                  <a:pt x="991007" y="2383530"/>
                </a:lnTo>
                <a:lnTo>
                  <a:pt x="1003273" y="2377202"/>
                </a:lnTo>
                <a:lnTo>
                  <a:pt x="1007474" y="2380685"/>
                </a:lnTo>
                <a:lnTo>
                  <a:pt x="1006922" y="2347234"/>
                </a:lnTo>
                <a:lnTo>
                  <a:pt x="880393" y="2242338"/>
                </a:lnTo>
                <a:lnTo>
                  <a:pt x="888498" y="2232561"/>
                </a:lnTo>
                <a:lnTo>
                  <a:pt x="1783151" y="2974254"/>
                </a:lnTo>
                <a:lnTo>
                  <a:pt x="1703344" y="2974079"/>
                </a:lnTo>
                <a:close/>
              </a:path>
              <a:path w="3818254" h="2978784">
                <a:moveTo>
                  <a:pt x="330060" y="1802593"/>
                </a:moveTo>
                <a:lnTo>
                  <a:pt x="74660" y="1590858"/>
                </a:lnTo>
                <a:lnTo>
                  <a:pt x="85310" y="1583191"/>
                </a:lnTo>
                <a:lnTo>
                  <a:pt x="342225" y="1796181"/>
                </a:lnTo>
                <a:lnTo>
                  <a:pt x="330060" y="1802593"/>
                </a:lnTo>
                <a:close/>
              </a:path>
              <a:path w="3818254" h="2978784">
                <a:moveTo>
                  <a:pt x="605718" y="2031121"/>
                </a:moveTo>
                <a:lnTo>
                  <a:pt x="337836" y="1809039"/>
                </a:lnTo>
                <a:lnTo>
                  <a:pt x="342225" y="1796181"/>
                </a:lnTo>
                <a:lnTo>
                  <a:pt x="614450" y="2021863"/>
                </a:lnTo>
                <a:lnTo>
                  <a:pt x="605718" y="2031121"/>
                </a:lnTo>
                <a:close/>
              </a:path>
              <a:path w="3818254" h="2978784">
                <a:moveTo>
                  <a:pt x="994100" y="2353102"/>
                </a:moveTo>
                <a:lnTo>
                  <a:pt x="608020" y="2033030"/>
                </a:lnTo>
                <a:lnTo>
                  <a:pt x="618428" y="2025162"/>
                </a:lnTo>
                <a:lnTo>
                  <a:pt x="1006922" y="2347234"/>
                </a:lnTo>
                <a:lnTo>
                  <a:pt x="994100" y="2353102"/>
                </a:lnTo>
                <a:close/>
              </a:path>
              <a:path w="3818254" h="2978784">
                <a:moveTo>
                  <a:pt x="1683392" y="2974035"/>
                </a:moveTo>
                <a:lnTo>
                  <a:pt x="72700" y="1638724"/>
                </a:lnTo>
                <a:lnTo>
                  <a:pt x="88925" y="1635678"/>
                </a:lnTo>
                <a:lnTo>
                  <a:pt x="92486" y="1622134"/>
                </a:lnTo>
                <a:lnTo>
                  <a:pt x="729292" y="2150064"/>
                </a:lnTo>
                <a:lnTo>
                  <a:pt x="722438" y="2160879"/>
                </a:lnTo>
                <a:lnTo>
                  <a:pt x="1703344" y="2974079"/>
                </a:lnTo>
                <a:lnTo>
                  <a:pt x="1683392" y="2974035"/>
                </a:lnTo>
                <a:close/>
              </a:path>
              <a:path w="3818254" h="2978784">
                <a:moveTo>
                  <a:pt x="981333" y="2375510"/>
                </a:moveTo>
                <a:lnTo>
                  <a:pt x="722438" y="2160879"/>
                </a:lnTo>
                <a:lnTo>
                  <a:pt x="732826" y="2152994"/>
                </a:lnTo>
                <a:lnTo>
                  <a:pt x="983965" y="2361196"/>
                </a:lnTo>
                <a:lnTo>
                  <a:pt x="981333" y="2375510"/>
                </a:lnTo>
                <a:close/>
              </a:path>
              <a:path w="3818254" h="2978784">
                <a:moveTo>
                  <a:pt x="1623537" y="2973903"/>
                </a:moveTo>
                <a:lnTo>
                  <a:pt x="375198" y="1938994"/>
                </a:lnTo>
                <a:lnTo>
                  <a:pt x="385546" y="1931076"/>
                </a:lnTo>
                <a:lnTo>
                  <a:pt x="1643489" y="2973947"/>
                </a:lnTo>
                <a:lnTo>
                  <a:pt x="1623537" y="2973903"/>
                </a:lnTo>
                <a:close/>
              </a:path>
              <a:path w="3818254" h="2978784">
                <a:moveTo>
                  <a:pt x="244455" y="1913088"/>
                </a:moveTo>
                <a:lnTo>
                  <a:pt x="100900" y="1794077"/>
                </a:lnTo>
                <a:lnTo>
                  <a:pt x="111288" y="1786192"/>
                </a:lnTo>
                <a:lnTo>
                  <a:pt x="250258" y="1901402"/>
                </a:lnTo>
                <a:lnTo>
                  <a:pt x="244455" y="1913088"/>
                </a:lnTo>
                <a:close/>
              </a:path>
              <a:path w="3818254" h="2978784">
                <a:moveTo>
                  <a:pt x="1503827" y="2973640"/>
                </a:moveTo>
                <a:lnTo>
                  <a:pt x="397292" y="2056291"/>
                </a:lnTo>
                <a:lnTo>
                  <a:pt x="402934" y="2044472"/>
                </a:lnTo>
                <a:lnTo>
                  <a:pt x="260026" y="1925997"/>
                </a:lnTo>
                <a:lnTo>
                  <a:pt x="266011" y="1914462"/>
                </a:lnTo>
                <a:lnTo>
                  <a:pt x="1543730" y="2973728"/>
                </a:lnTo>
                <a:lnTo>
                  <a:pt x="1503827" y="2973640"/>
                </a:lnTo>
                <a:close/>
              </a:path>
              <a:path w="3818254" h="2978784">
                <a:moveTo>
                  <a:pt x="735881" y="2386481"/>
                </a:moveTo>
                <a:lnTo>
                  <a:pt x="619046" y="2289622"/>
                </a:lnTo>
                <a:lnTo>
                  <a:pt x="629252" y="2281586"/>
                </a:lnTo>
                <a:lnTo>
                  <a:pt x="739139" y="2372686"/>
                </a:lnTo>
                <a:lnTo>
                  <a:pt x="735881" y="2386481"/>
                </a:lnTo>
                <a:close/>
              </a:path>
              <a:path w="3818254" h="2978784">
                <a:moveTo>
                  <a:pt x="881314" y="2507049"/>
                </a:moveTo>
                <a:lnTo>
                  <a:pt x="748584" y="2397013"/>
                </a:lnTo>
                <a:lnTo>
                  <a:pt x="759618" y="2389664"/>
                </a:lnTo>
                <a:lnTo>
                  <a:pt x="881724" y="2490893"/>
                </a:lnTo>
                <a:lnTo>
                  <a:pt x="881314" y="2507049"/>
                </a:lnTo>
                <a:close/>
              </a:path>
              <a:path w="3818254" h="2978784">
                <a:moveTo>
                  <a:pt x="1443971" y="2973509"/>
                </a:moveTo>
                <a:lnTo>
                  <a:pt x="881314" y="2507049"/>
                </a:lnTo>
                <a:lnTo>
                  <a:pt x="889419" y="2497272"/>
                </a:lnTo>
                <a:lnTo>
                  <a:pt x="1463923" y="2973553"/>
                </a:lnTo>
                <a:lnTo>
                  <a:pt x="1443971" y="2973509"/>
                </a:lnTo>
                <a:close/>
              </a:path>
              <a:path w="3818254" h="2978784">
                <a:moveTo>
                  <a:pt x="1364164" y="2973334"/>
                </a:moveTo>
                <a:lnTo>
                  <a:pt x="142531" y="1960564"/>
                </a:lnTo>
                <a:lnTo>
                  <a:pt x="152050" y="1951959"/>
                </a:lnTo>
                <a:lnTo>
                  <a:pt x="1384116" y="2973377"/>
                </a:lnTo>
                <a:lnTo>
                  <a:pt x="1364164" y="2973334"/>
                </a:lnTo>
                <a:close/>
              </a:path>
              <a:path w="3818254" h="2978784">
                <a:moveTo>
                  <a:pt x="437771" y="2419784"/>
                </a:moveTo>
                <a:lnTo>
                  <a:pt x="310999" y="2314687"/>
                </a:lnTo>
                <a:lnTo>
                  <a:pt x="319852" y="2305529"/>
                </a:lnTo>
                <a:lnTo>
                  <a:pt x="446482" y="2410509"/>
                </a:lnTo>
                <a:lnTo>
                  <a:pt x="437771" y="2419784"/>
                </a:lnTo>
                <a:close/>
              </a:path>
              <a:path w="3818254" h="2978784">
                <a:moveTo>
                  <a:pt x="1104791" y="2972764"/>
                </a:moveTo>
                <a:lnTo>
                  <a:pt x="441608" y="2422965"/>
                </a:lnTo>
                <a:lnTo>
                  <a:pt x="450461" y="2413808"/>
                </a:lnTo>
                <a:lnTo>
                  <a:pt x="1124743" y="2972808"/>
                </a:lnTo>
                <a:lnTo>
                  <a:pt x="1104791" y="2972764"/>
                </a:lnTo>
                <a:close/>
              </a:path>
              <a:path w="3818254" h="2978784">
                <a:moveTo>
                  <a:pt x="190912" y="2462582"/>
                </a:moveTo>
                <a:lnTo>
                  <a:pt x="60969" y="2354856"/>
                </a:lnTo>
                <a:lnTo>
                  <a:pt x="70408" y="2346184"/>
                </a:lnTo>
                <a:lnTo>
                  <a:pt x="191322" y="2446426"/>
                </a:lnTo>
                <a:lnTo>
                  <a:pt x="190912" y="2462582"/>
                </a:lnTo>
                <a:close/>
              </a:path>
              <a:path w="3818254" h="2978784">
                <a:moveTo>
                  <a:pt x="805515" y="2972106"/>
                </a:moveTo>
                <a:lnTo>
                  <a:pt x="190912" y="2462582"/>
                </a:lnTo>
                <a:lnTo>
                  <a:pt x="199017" y="2452805"/>
                </a:lnTo>
                <a:lnTo>
                  <a:pt x="825467" y="2972150"/>
                </a:lnTo>
                <a:lnTo>
                  <a:pt x="805515" y="2972106"/>
                </a:lnTo>
                <a:close/>
              </a:path>
            </a:pathLst>
          </a:custGeom>
          <a:solidFill>
            <a:srgbClr val="2ACA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67572" y="228718"/>
            <a:ext cx="3086100" cy="1905000"/>
          </a:xfrm>
          <a:custGeom>
            <a:avLst/>
            <a:gdLst/>
            <a:ahLst/>
            <a:cxnLst/>
            <a:rect l="l" t="t" r="r" b="b"/>
            <a:pathLst>
              <a:path w="3086100" h="1905000">
                <a:moveTo>
                  <a:pt x="0" y="0"/>
                </a:moveTo>
                <a:lnTo>
                  <a:pt x="3086101" y="0"/>
                </a:lnTo>
                <a:lnTo>
                  <a:pt x="3086101" y="1904703"/>
                </a:lnTo>
                <a:lnTo>
                  <a:pt x="0" y="19047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32630" y="471662"/>
            <a:ext cx="2752724" cy="1419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19930" y="4829538"/>
            <a:ext cx="3552190" cy="296645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100"/>
              </a:spcBef>
            </a:pPr>
            <a:r>
              <a:rPr sz="2800" spc="190" dirty="0">
                <a:solidFill>
                  <a:srgbClr val="FFFFFF"/>
                </a:solidFill>
                <a:latin typeface="Futura Bk BT"/>
                <a:cs typeface="Calibri"/>
              </a:rPr>
              <a:t>never </a:t>
            </a:r>
            <a:r>
              <a:rPr sz="2800" spc="265" dirty="0">
                <a:solidFill>
                  <a:srgbClr val="FFFFFF"/>
                </a:solidFill>
                <a:latin typeface="Futura Bk BT"/>
                <a:cs typeface="Calibri"/>
              </a:rPr>
              <a:t>discloses  </a:t>
            </a:r>
            <a:r>
              <a:rPr sz="2800" spc="204" dirty="0">
                <a:solidFill>
                  <a:srgbClr val="FFFFFF"/>
                </a:solidFill>
                <a:latin typeface="Futura Bk BT"/>
                <a:cs typeface="Calibri"/>
              </a:rPr>
              <a:t>personal</a:t>
            </a:r>
            <a:r>
              <a:rPr sz="2800" spc="125" dirty="0">
                <a:solidFill>
                  <a:srgbClr val="FFFFFF"/>
                </a:solidFill>
                <a:latin typeface="Futura Bk BT"/>
                <a:cs typeface="Calibri"/>
              </a:rPr>
              <a:t> </a:t>
            </a:r>
            <a:r>
              <a:rPr sz="2800" spc="170" dirty="0">
                <a:solidFill>
                  <a:srgbClr val="FFFFFF"/>
                </a:solidFill>
                <a:latin typeface="Futura Bk BT"/>
                <a:cs typeface="Calibri"/>
              </a:rPr>
              <a:t>information  </a:t>
            </a:r>
            <a:r>
              <a:rPr sz="2800" spc="180" dirty="0">
                <a:solidFill>
                  <a:srgbClr val="FFFFFF"/>
                </a:solidFill>
                <a:latin typeface="Futura Bk BT"/>
                <a:cs typeface="Calibri"/>
              </a:rPr>
              <a:t>on </a:t>
            </a:r>
            <a:r>
              <a:rPr sz="2800" spc="175" dirty="0">
                <a:solidFill>
                  <a:srgbClr val="FFFFFF"/>
                </a:solidFill>
                <a:latin typeface="Futura Bk BT"/>
                <a:cs typeface="Calibri"/>
              </a:rPr>
              <a:t>an </a:t>
            </a:r>
            <a:r>
              <a:rPr sz="2800" spc="260" dirty="0">
                <a:solidFill>
                  <a:srgbClr val="FFFFFF"/>
                </a:solidFill>
                <a:latin typeface="Futura Bk BT"/>
                <a:cs typeface="Calibri"/>
              </a:rPr>
              <a:t>unexpected  </a:t>
            </a:r>
            <a:r>
              <a:rPr sz="2800" spc="170" dirty="0">
                <a:solidFill>
                  <a:srgbClr val="FFFFFF"/>
                </a:solidFill>
                <a:latin typeface="Futura Bk BT"/>
                <a:cs typeface="Calibri"/>
              </a:rPr>
              <a:t>call </a:t>
            </a:r>
            <a:r>
              <a:rPr sz="2800" spc="135" dirty="0">
                <a:solidFill>
                  <a:srgbClr val="FFFFFF"/>
                </a:solidFill>
                <a:latin typeface="Futura Bk BT"/>
                <a:cs typeface="Calibri"/>
              </a:rPr>
              <a:t>or </a:t>
            </a:r>
            <a:r>
              <a:rPr sz="2800" spc="175" dirty="0">
                <a:solidFill>
                  <a:srgbClr val="FFFFFF"/>
                </a:solidFill>
                <a:latin typeface="Futura Bk BT"/>
                <a:cs typeface="Calibri"/>
              </a:rPr>
              <a:t>other  </a:t>
            </a:r>
            <a:r>
              <a:rPr sz="2800" spc="210" dirty="0">
                <a:solidFill>
                  <a:srgbClr val="FFFFFF"/>
                </a:solidFill>
                <a:latin typeface="Futura Bk BT"/>
                <a:cs typeface="Calibri"/>
              </a:rPr>
              <a:t>communication.</a:t>
            </a:r>
            <a:endParaRPr sz="2800" dirty="0">
              <a:latin typeface="Futura Bk BT"/>
              <a:cs typeface="Calibr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28055" y="2749925"/>
            <a:ext cx="3343260" cy="190308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 marR="5080">
              <a:lnSpc>
                <a:spcPts val="7000"/>
              </a:lnSpc>
              <a:spcBef>
                <a:spcPts val="840"/>
              </a:spcBef>
            </a:pPr>
            <a:r>
              <a:rPr spc="405" dirty="0">
                <a:latin typeface="Futura Md BT"/>
              </a:rPr>
              <a:t>A</a:t>
            </a:r>
            <a:r>
              <a:rPr spc="-345" dirty="0">
                <a:latin typeface="Futura Md BT"/>
              </a:rPr>
              <a:t> </a:t>
            </a:r>
            <a:r>
              <a:rPr spc="204" dirty="0">
                <a:latin typeface="Futura Md BT"/>
              </a:rPr>
              <a:t>Smart  </a:t>
            </a:r>
            <a:r>
              <a:rPr spc="10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7B5E8576A37A439D55722BF15144CF" ma:contentTypeVersion="11" ma:contentTypeDescription="Create a new document." ma:contentTypeScope="" ma:versionID="d3f98e063319eb78ec407c19acf66aa3">
  <xsd:schema xmlns:xsd="http://www.w3.org/2001/XMLSchema" xmlns:xs="http://www.w3.org/2001/XMLSchema" xmlns:p="http://schemas.microsoft.com/office/2006/metadata/properties" xmlns:ns2="36146e18-fed4-4af9-8601-76cc0cb4a6aa" xmlns:ns3="44bfbb6e-2356-4571-976a-09ee38a15a59" targetNamespace="http://schemas.microsoft.com/office/2006/metadata/properties" ma:root="true" ma:fieldsID="03ba095ad68c0a264ce156843ec02995" ns2:_="" ns3:_="">
    <xsd:import namespace="36146e18-fed4-4af9-8601-76cc0cb4a6aa"/>
    <xsd:import namespace="44bfbb6e-2356-4571-976a-09ee38a15a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146e18-fed4-4af9-8601-76cc0cb4a6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95d7cb04-0bd4-4829-87e1-0f0692fa41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bfbb6e-2356-4571-976a-09ee38a15a59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ab6e2667-ad6e-4f4b-bc09-609f128dfdbc}" ma:internalName="TaxCatchAll" ma:showField="CatchAllData" ma:web="44bfbb6e-2356-4571-976a-09ee38a15a5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4bfbb6e-2356-4571-976a-09ee38a15a59" xsi:nil="true"/>
    <lcf76f155ced4ddcb4097134ff3c332f xmlns="36146e18-fed4-4af9-8601-76cc0cb4a6a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BF845BB-8435-4741-8332-189ACFA2014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3C6D4BD-43D4-4D64-8D55-968F6322E42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6146e18-fed4-4af9-8601-76cc0cb4a6aa"/>
    <ds:schemaRef ds:uri="44bfbb6e-2356-4571-976a-09ee38a15a5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B475D7-B5A9-4006-8F98-2BC1C5BCFA1B}">
  <ds:schemaRefs>
    <ds:schemaRef ds:uri="http://purl.org/dc/dcmitype/"/>
    <ds:schemaRef ds:uri="36146e18-fed4-4af9-8601-76cc0cb4a6aa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elements/1.1/"/>
    <ds:schemaRef ds:uri="http://purl.org/dc/terms/"/>
    <ds:schemaRef ds:uri="44bfbb6e-2356-4571-976a-09ee38a15a59"/>
    <ds:schemaRef ds:uri="http://schemas.microsoft.com/office/2006/metadata/properti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</TotalTime>
  <Words>236</Words>
  <Application>Microsoft Office PowerPoint</Application>
  <PresentationFormat>Custom</PresentationFormat>
  <Paragraphs>30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Calibri</vt:lpstr>
      <vt:lpstr>Futura Bk BT</vt:lpstr>
      <vt:lpstr>Futura Md BT</vt:lpstr>
      <vt:lpstr>Gill Sans MT</vt:lpstr>
      <vt:lpstr>Office Theme</vt:lpstr>
      <vt:lpstr>A Smart  Investor verifies that an  investment  professional is licensed.</vt:lpstr>
      <vt:lpstr>A Smart  Investor verifies that an  investment  professional is licensed.</vt:lpstr>
      <vt:lpstr>A Smart  Investor verifies that an  investment  professional is licensed.</vt:lpstr>
      <vt:lpstr>A Smart  Investor</vt:lpstr>
      <vt:lpstr>A Smart  Investor</vt:lpstr>
      <vt:lpstr>A Smart  Investor distrust anyone who  tries to pressure  into making hurried  investment  decisions.</vt:lpstr>
      <vt:lpstr>A Smart  Investor never feels rushed and  ignores over-the-top  sales pitches and  pressure to invest right  on the spot.</vt:lpstr>
      <vt:lpstr>A Smart  Investor</vt:lpstr>
      <vt:lpstr>A Smart  Investor</vt:lpstr>
      <vt:lpstr>A Smart  Investor</vt:lpstr>
      <vt:lpstr>A Smart  Investor</vt:lpstr>
      <vt:lpstr>A Smart  Investor</vt:lpstr>
      <vt:lpstr>A Smart  Investor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Fraud &amp; Scams</dc:title>
  <dc:creator>Angel Cabo - IOSCO</dc:creator>
  <cp:keywords>DAFnSF6mgks,BAFhYZyjfF4</cp:keywords>
  <cp:lastModifiedBy>Ángel Cabo Ortega</cp:lastModifiedBy>
  <cp:revision>7</cp:revision>
  <dcterms:created xsi:type="dcterms:W3CDTF">2023-06-30T10:41:48Z</dcterms:created>
  <dcterms:modified xsi:type="dcterms:W3CDTF">2023-07-12T10:12:36Z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2023-06-30T00:00:00Z</vt:filetime>
  </property>
  <property fmtid="{D5CDD505-2E9C-101B-9397-08002B2CF9AE}" pid="3" name="Creator">
    <vt:lpwstr>Canva</vt:lpwstr>
  </property>
  <property fmtid="{D5CDD505-2E9C-101B-9397-08002B2CF9AE}" pid="4" name="LastSaved">
    <vt:filetime>2023-06-30T00:00:00Z</vt:filetime>
  </property>
  <property fmtid="{D5CDD505-2E9C-101B-9397-08002B2CF9AE}" pid="5" name="ContentTypeId">
    <vt:lpwstr>0x010100547B5E8576A37A439D55722BF15144CF</vt:lpwstr>
  </property>
  <property fmtid="{D5CDD505-2E9C-101B-9397-08002B2CF9AE}" pid="6" name="MediaServiceImageTags">
    <vt:lpwstr/>
  </property>
</Properties>
</file>