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sldIdLst>
    <p:sldId id="256" r:id="rId5"/>
    <p:sldId id="264" r:id="rId6"/>
    <p:sldId id="263" r:id="rId7"/>
    <p:sldId id="257" r:id="rId8"/>
    <p:sldId id="258" r:id="rId9"/>
    <p:sldId id="259" r:id="rId10"/>
    <p:sldId id="260" r:id="rId11"/>
    <p:sldId id="261" r:id="rId12"/>
    <p:sldId id="262" r:id="rId13"/>
  </p:sldIdLst>
  <p:sldSz cx="10287000" cy="10287000"/>
  <p:notesSz cx="10287000" cy="10287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B4C37EB-EF02-473F-AB33-BE3CA7CD0A1C}" v="2" dt="2023-07-12T07:30:01.063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102" y="223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771525" y="3188970"/>
            <a:ext cx="8743950" cy="21602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543050" y="5760720"/>
            <a:ext cx="7200900" cy="25717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7/12/2023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6350" b="0" i="0">
                <a:solidFill>
                  <a:schemeClr val="bg1"/>
                </a:solidFill>
                <a:latin typeface="Gill Sans MT"/>
                <a:cs typeface="Gill Sans M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800" b="0" i="0">
                <a:solidFill>
                  <a:schemeClr val="bg1"/>
                </a:solidFill>
                <a:latin typeface="Lucida Sans Unicode"/>
                <a:cs typeface="Lucida Sans Unicode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7/12/2023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6350" b="0" i="0">
                <a:solidFill>
                  <a:schemeClr val="bg1"/>
                </a:solidFill>
                <a:latin typeface="Gill Sans MT"/>
                <a:cs typeface="Gill Sans M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14350" y="2366010"/>
            <a:ext cx="4474845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297805" y="2366010"/>
            <a:ext cx="4474845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7/12/2023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6350" b="0" i="0">
                <a:solidFill>
                  <a:schemeClr val="bg1"/>
                </a:solidFill>
                <a:latin typeface="Gill Sans MT"/>
                <a:cs typeface="Gill Sans M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7/12/2023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7/12/2023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10287000" cy="10287000"/>
          </a:xfrm>
          <a:custGeom>
            <a:avLst/>
            <a:gdLst/>
            <a:ahLst/>
            <a:cxnLst/>
            <a:rect l="l" t="t" r="r" b="b"/>
            <a:pathLst>
              <a:path w="10287000" h="10287000">
                <a:moveTo>
                  <a:pt x="0" y="0"/>
                </a:moveTo>
                <a:lnTo>
                  <a:pt x="10287000" y="0"/>
                </a:lnTo>
                <a:lnTo>
                  <a:pt x="10287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solidFill>
            <a:srgbClr val="ECBC3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19930" y="2251954"/>
            <a:ext cx="2863850" cy="18808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6350" b="0" i="0">
                <a:solidFill>
                  <a:schemeClr val="bg1"/>
                </a:solidFill>
                <a:latin typeface="Gill Sans MT"/>
                <a:cs typeface="Gill Sans M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19930" y="4056870"/>
            <a:ext cx="6040120" cy="59340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0" i="0">
                <a:solidFill>
                  <a:schemeClr val="bg1"/>
                </a:solidFill>
                <a:latin typeface="Lucida Sans Unicode"/>
                <a:cs typeface="Lucida Sans Unicode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497580" y="9566910"/>
            <a:ext cx="329184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14350" y="9566910"/>
            <a:ext cx="236601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7/12/2023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406640" y="9566910"/>
            <a:ext cx="236601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831323" y="0"/>
            <a:ext cx="7461699" cy="85711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008930" y="979383"/>
            <a:ext cx="4946995" cy="832816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70" y="7307097"/>
            <a:ext cx="3818254" cy="2978785"/>
          </a:xfrm>
          <a:custGeom>
            <a:avLst/>
            <a:gdLst/>
            <a:ahLst/>
            <a:cxnLst/>
            <a:rect l="l" t="t" r="r" b="b"/>
            <a:pathLst>
              <a:path w="3818254" h="2978784">
                <a:moveTo>
                  <a:pt x="3021853" y="2335002"/>
                </a:moveTo>
                <a:lnTo>
                  <a:pt x="2880690" y="2217973"/>
                </a:lnTo>
                <a:lnTo>
                  <a:pt x="2896229" y="2214359"/>
                </a:lnTo>
                <a:lnTo>
                  <a:pt x="2940337" y="2217932"/>
                </a:lnTo>
                <a:lnTo>
                  <a:pt x="2998585" y="2266222"/>
                </a:lnTo>
                <a:lnTo>
                  <a:pt x="3007045" y="2306229"/>
                </a:lnTo>
                <a:lnTo>
                  <a:pt x="3021853" y="2335002"/>
                </a:lnTo>
                <a:close/>
              </a:path>
              <a:path w="3818254" h="2978784">
                <a:moveTo>
                  <a:pt x="3528427" y="2771464"/>
                </a:moveTo>
                <a:lnTo>
                  <a:pt x="2849765" y="2208833"/>
                </a:lnTo>
                <a:lnTo>
                  <a:pt x="2869946" y="2209067"/>
                </a:lnTo>
                <a:lnTo>
                  <a:pt x="3062924" y="2369051"/>
                </a:lnTo>
                <a:lnTo>
                  <a:pt x="3089728" y="2374776"/>
                </a:lnTo>
                <a:lnTo>
                  <a:pt x="3186625" y="2422113"/>
                </a:lnTo>
                <a:lnTo>
                  <a:pt x="3298588" y="2514933"/>
                </a:lnTo>
                <a:lnTo>
                  <a:pt x="3305623" y="2537262"/>
                </a:lnTo>
                <a:lnTo>
                  <a:pt x="3475502" y="2678097"/>
                </a:lnTo>
                <a:lnTo>
                  <a:pt x="3491493" y="2707850"/>
                </a:lnTo>
                <a:lnTo>
                  <a:pt x="3509481" y="2739260"/>
                </a:lnTo>
                <a:lnTo>
                  <a:pt x="3528427" y="2771464"/>
                </a:lnTo>
                <a:close/>
              </a:path>
              <a:path w="3818254" h="2978784">
                <a:moveTo>
                  <a:pt x="3475502" y="2678097"/>
                </a:moveTo>
                <a:lnTo>
                  <a:pt x="3362501" y="2584415"/>
                </a:lnTo>
                <a:lnTo>
                  <a:pt x="3384303" y="2585993"/>
                </a:lnTo>
                <a:lnTo>
                  <a:pt x="3458352" y="2647382"/>
                </a:lnTo>
                <a:lnTo>
                  <a:pt x="3475502" y="2678097"/>
                </a:lnTo>
                <a:close/>
              </a:path>
              <a:path w="3818254" h="2978784">
                <a:moveTo>
                  <a:pt x="3778327" y="2978637"/>
                </a:moveTo>
                <a:lnTo>
                  <a:pt x="3697175" y="2911360"/>
                </a:lnTo>
                <a:lnTo>
                  <a:pt x="3718758" y="2912757"/>
                </a:lnTo>
                <a:lnTo>
                  <a:pt x="3745388" y="2934834"/>
                </a:lnTo>
                <a:lnTo>
                  <a:pt x="3766744" y="2936042"/>
                </a:lnTo>
                <a:lnTo>
                  <a:pt x="3772899" y="2941144"/>
                </a:lnTo>
                <a:lnTo>
                  <a:pt x="3787159" y="2936469"/>
                </a:lnTo>
                <a:lnTo>
                  <a:pt x="3798317" y="2945720"/>
                </a:lnTo>
                <a:lnTo>
                  <a:pt x="3818230" y="2978725"/>
                </a:lnTo>
                <a:lnTo>
                  <a:pt x="3778327" y="2978637"/>
                </a:lnTo>
                <a:close/>
              </a:path>
              <a:path w="3818254" h="2978784">
                <a:moveTo>
                  <a:pt x="1886890" y="1707523"/>
                </a:moveTo>
                <a:lnTo>
                  <a:pt x="1024836" y="992855"/>
                </a:lnTo>
                <a:lnTo>
                  <a:pt x="1045908" y="993827"/>
                </a:lnTo>
                <a:lnTo>
                  <a:pt x="1060113" y="989107"/>
                </a:lnTo>
                <a:lnTo>
                  <a:pt x="480686" y="508745"/>
                </a:lnTo>
                <a:lnTo>
                  <a:pt x="480689" y="492251"/>
                </a:lnTo>
                <a:lnTo>
                  <a:pt x="899338" y="839323"/>
                </a:lnTo>
                <a:lnTo>
                  <a:pt x="903727" y="826465"/>
                </a:lnTo>
                <a:lnTo>
                  <a:pt x="1454941" y="1283438"/>
                </a:lnTo>
                <a:lnTo>
                  <a:pt x="1463047" y="1273661"/>
                </a:lnTo>
                <a:lnTo>
                  <a:pt x="2024924" y="1739474"/>
                </a:lnTo>
                <a:lnTo>
                  <a:pt x="2034975" y="1714813"/>
                </a:lnTo>
                <a:lnTo>
                  <a:pt x="1740030" y="1470295"/>
                </a:lnTo>
                <a:lnTo>
                  <a:pt x="1746884" y="1459480"/>
                </a:lnTo>
                <a:lnTo>
                  <a:pt x="1469179" y="1229254"/>
                </a:lnTo>
                <a:lnTo>
                  <a:pt x="1510401" y="1246932"/>
                </a:lnTo>
                <a:lnTo>
                  <a:pt x="1609714" y="1329266"/>
                </a:lnTo>
                <a:lnTo>
                  <a:pt x="1650935" y="1346942"/>
                </a:lnTo>
                <a:lnTo>
                  <a:pt x="1717189" y="1401868"/>
                </a:lnTo>
                <a:lnTo>
                  <a:pt x="1767849" y="1427370"/>
                </a:lnTo>
                <a:lnTo>
                  <a:pt x="2022535" y="1638512"/>
                </a:lnTo>
                <a:lnTo>
                  <a:pt x="2068515" y="1660134"/>
                </a:lnTo>
                <a:lnTo>
                  <a:pt x="2145237" y="1723739"/>
                </a:lnTo>
                <a:lnTo>
                  <a:pt x="2191657" y="1745726"/>
                </a:lnTo>
                <a:lnTo>
                  <a:pt x="2449689" y="1959642"/>
                </a:lnTo>
                <a:lnTo>
                  <a:pt x="2473813" y="1963145"/>
                </a:lnTo>
                <a:lnTo>
                  <a:pt x="2497017" y="1965885"/>
                </a:lnTo>
                <a:lnTo>
                  <a:pt x="2529781" y="1976550"/>
                </a:lnTo>
                <a:lnTo>
                  <a:pt x="2563491" y="1988000"/>
                </a:lnTo>
                <a:lnTo>
                  <a:pt x="2637172" y="2049084"/>
                </a:lnTo>
                <a:lnTo>
                  <a:pt x="2729950" y="2093006"/>
                </a:lnTo>
                <a:lnTo>
                  <a:pt x="2807509" y="2157305"/>
                </a:lnTo>
                <a:lnTo>
                  <a:pt x="2838333" y="2199355"/>
                </a:lnTo>
                <a:lnTo>
                  <a:pt x="3778327" y="2978637"/>
                </a:lnTo>
                <a:lnTo>
                  <a:pt x="3439147" y="2977892"/>
                </a:lnTo>
                <a:lnTo>
                  <a:pt x="1899135" y="1701178"/>
                </a:lnTo>
                <a:lnTo>
                  <a:pt x="1886890" y="1707523"/>
                </a:lnTo>
                <a:close/>
              </a:path>
              <a:path w="3818254" h="2978784">
                <a:moveTo>
                  <a:pt x="2413694" y="1929801"/>
                </a:moveTo>
                <a:lnTo>
                  <a:pt x="2230003" y="1777515"/>
                </a:lnTo>
                <a:lnTo>
                  <a:pt x="2276529" y="1799590"/>
                </a:lnTo>
                <a:lnTo>
                  <a:pt x="2385849" y="1890220"/>
                </a:lnTo>
                <a:lnTo>
                  <a:pt x="2413694" y="1929801"/>
                </a:lnTo>
                <a:close/>
              </a:path>
              <a:path w="3818254" h="2978784">
                <a:moveTo>
                  <a:pt x="1908514" y="1543986"/>
                </a:moveTo>
                <a:lnTo>
                  <a:pt x="1899890" y="1536836"/>
                </a:lnTo>
                <a:lnTo>
                  <a:pt x="1912681" y="1530944"/>
                </a:lnTo>
                <a:lnTo>
                  <a:pt x="1908514" y="1543986"/>
                </a:lnTo>
                <a:close/>
              </a:path>
              <a:path w="3818254" h="2978784">
                <a:moveTo>
                  <a:pt x="6422" y="286134"/>
                </a:moveTo>
                <a:lnTo>
                  <a:pt x="6313" y="0"/>
                </a:lnTo>
                <a:lnTo>
                  <a:pt x="290739" y="235797"/>
                </a:lnTo>
                <a:lnTo>
                  <a:pt x="338189" y="258637"/>
                </a:lnTo>
                <a:lnTo>
                  <a:pt x="367835" y="299712"/>
                </a:lnTo>
                <a:lnTo>
                  <a:pt x="392338" y="336522"/>
                </a:lnTo>
                <a:lnTo>
                  <a:pt x="491112" y="418409"/>
                </a:lnTo>
                <a:lnTo>
                  <a:pt x="506482" y="464144"/>
                </a:lnTo>
                <a:lnTo>
                  <a:pt x="250475" y="251907"/>
                </a:lnTo>
                <a:lnTo>
                  <a:pt x="244086" y="263107"/>
                </a:lnTo>
                <a:lnTo>
                  <a:pt x="386692" y="381331"/>
                </a:lnTo>
                <a:lnTo>
                  <a:pt x="377031" y="389819"/>
                </a:lnTo>
                <a:lnTo>
                  <a:pt x="903727" y="826465"/>
                </a:lnTo>
                <a:lnTo>
                  <a:pt x="891562" y="832877"/>
                </a:lnTo>
                <a:lnTo>
                  <a:pt x="464494" y="478825"/>
                </a:lnTo>
                <a:lnTo>
                  <a:pt x="448229" y="481838"/>
                </a:lnTo>
                <a:lnTo>
                  <a:pt x="452132" y="485073"/>
                </a:lnTo>
                <a:lnTo>
                  <a:pt x="447627" y="497835"/>
                </a:lnTo>
                <a:lnTo>
                  <a:pt x="443439" y="510860"/>
                </a:lnTo>
                <a:lnTo>
                  <a:pt x="152927" y="270017"/>
                </a:lnTo>
                <a:lnTo>
                  <a:pt x="140783" y="276446"/>
                </a:lnTo>
                <a:lnTo>
                  <a:pt x="1597492" y="1484100"/>
                </a:lnTo>
                <a:lnTo>
                  <a:pt x="1586347" y="1491358"/>
                </a:lnTo>
                <a:lnTo>
                  <a:pt x="251087" y="384388"/>
                </a:lnTo>
                <a:lnTo>
                  <a:pt x="246779" y="397313"/>
                </a:lnTo>
                <a:lnTo>
                  <a:pt x="138992" y="307955"/>
                </a:lnTo>
                <a:lnTo>
                  <a:pt x="129331" y="316443"/>
                </a:lnTo>
                <a:lnTo>
                  <a:pt x="761451" y="840488"/>
                </a:lnTo>
                <a:lnTo>
                  <a:pt x="750579" y="847972"/>
                </a:lnTo>
                <a:lnTo>
                  <a:pt x="624656" y="743578"/>
                </a:lnTo>
                <a:lnTo>
                  <a:pt x="613511" y="750835"/>
                </a:lnTo>
                <a:lnTo>
                  <a:pt x="61054" y="292833"/>
                </a:lnTo>
                <a:lnTo>
                  <a:pt x="58604" y="307298"/>
                </a:lnTo>
                <a:lnTo>
                  <a:pt x="1896072" y="1830612"/>
                </a:lnTo>
                <a:lnTo>
                  <a:pt x="1886593" y="1839251"/>
                </a:lnTo>
                <a:lnTo>
                  <a:pt x="9722" y="283270"/>
                </a:lnTo>
                <a:lnTo>
                  <a:pt x="6422" y="286134"/>
                </a:lnTo>
                <a:close/>
              </a:path>
              <a:path w="3818254" h="2978784">
                <a:moveTo>
                  <a:pt x="642397" y="543828"/>
                </a:moveTo>
                <a:lnTo>
                  <a:pt x="585437" y="496607"/>
                </a:lnTo>
                <a:lnTo>
                  <a:pt x="604112" y="495592"/>
                </a:lnTo>
                <a:lnTo>
                  <a:pt x="614451" y="504163"/>
                </a:lnTo>
                <a:lnTo>
                  <a:pt x="642397" y="543828"/>
                </a:lnTo>
                <a:close/>
              </a:path>
              <a:path w="3818254" h="2978784">
                <a:moveTo>
                  <a:pt x="560130" y="492123"/>
                </a:moveTo>
                <a:lnTo>
                  <a:pt x="544170" y="478892"/>
                </a:lnTo>
                <a:lnTo>
                  <a:pt x="563328" y="478277"/>
                </a:lnTo>
                <a:lnTo>
                  <a:pt x="560130" y="492123"/>
                </a:lnTo>
                <a:close/>
              </a:path>
              <a:path w="3818254" h="2978784">
                <a:moveTo>
                  <a:pt x="706214" y="613231"/>
                </a:moveTo>
                <a:lnTo>
                  <a:pt x="565946" y="496945"/>
                </a:lnTo>
                <a:lnTo>
                  <a:pt x="564135" y="478947"/>
                </a:lnTo>
                <a:lnTo>
                  <a:pt x="678370" y="573651"/>
                </a:lnTo>
                <a:lnTo>
                  <a:pt x="706214" y="613231"/>
                </a:lnTo>
                <a:close/>
              </a:path>
              <a:path w="3818254" h="2978784">
                <a:moveTo>
                  <a:pt x="2024924" y="1739474"/>
                </a:moveTo>
                <a:lnTo>
                  <a:pt x="1876664" y="1616562"/>
                </a:lnTo>
                <a:lnTo>
                  <a:pt x="1888486" y="1609865"/>
                </a:lnTo>
                <a:lnTo>
                  <a:pt x="772445" y="684635"/>
                </a:lnTo>
                <a:lnTo>
                  <a:pt x="867196" y="730193"/>
                </a:lnTo>
                <a:lnTo>
                  <a:pt x="1746884" y="1459480"/>
                </a:lnTo>
                <a:lnTo>
                  <a:pt x="1736032" y="1466980"/>
                </a:lnTo>
                <a:lnTo>
                  <a:pt x="2021929" y="1703997"/>
                </a:lnTo>
                <a:lnTo>
                  <a:pt x="2020064" y="1718947"/>
                </a:lnTo>
                <a:lnTo>
                  <a:pt x="2024924" y="1739474"/>
                </a:lnTo>
                <a:close/>
              </a:path>
              <a:path w="3818254" h="2978784">
                <a:moveTo>
                  <a:pt x="743812" y="660897"/>
                </a:moveTo>
                <a:lnTo>
                  <a:pt x="514262" y="470594"/>
                </a:lnTo>
                <a:lnTo>
                  <a:pt x="532724" y="469402"/>
                </a:lnTo>
                <a:lnTo>
                  <a:pt x="742198" y="643063"/>
                </a:lnTo>
                <a:lnTo>
                  <a:pt x="743812" y="660897"/>
                </a:lnTo>
                <a:close/>
              </a:path>
              <a:path w="3818254" h="2978784">
                <a:moveTo>
                  <a:pt x="1044037" y="926289"/>
                </a:moveTo>
                <a:lnTo>
                  <a:pt x="245318" y="264129"/>
                </a:lnTo>
                <a:lnTo>
                  <a:pt x="254959" y="255624"/>
                </a:lnTo>
                <a:lnTo>
                  <a:pt x="1046487" y="911824"/>
                </a:lnTo>
                <a:lnTo>
                  <a:pt x="1044037" y="926289"/>
                </a:lnTo>
                <a:close/>
              </a:path>
              <a:path w="3818254" h="2978784">
                <a:moveTo>
                  <a:pt x="1866869" y="1608441"/>
                </a:moveTo>
                <a:lnTo>
                  <a:pt x="1044037" y="926289"/>
                </a:lnTo>
                <a:lnTo>
                  <a:pt x="1054263" y="918270"/>
                </a:lnTo>
                <a:lnTo>
                  <a:pt x="1872914" y="1596956"/>
                </a:lnTo>
                <a:lnTo>
                  <a:pt x="1866869" y="1608441"/>
                </a:lnTo>
                <a:close/>
              </a:path>
              <a:path w="3818254" h="2978784">
                <a:moveTo>
                  <a:pt x="781944" y="725504"/>
                </a:moveTo>
                <a:lnTo>
                  <a:pt x="382403" y="394273"/>
                </a:lnTo>
                <a:lnTo>
                  <a:pt x="391296" y="385149"/>
                </a:lnTo>
                <a:lnTo>
                  <a:pt x="791584" y="716999"/>
                </a:lnTo>
                <a:lnTo>
                  <a:pt x="781944" y="725504"/>
                </a:lnTo>
                <a:close/>
              </a:path>
              <a:path w="3818254" h="2978784">
                <a:moveTo>
                  <a:pt x="1447267" y="1277075"/>
                </a:moveTo>
                <a:lnTo>
                  <a:pt x="785781" y="728685"/>
                </a:lnTo>
                <a:lnTo>
                  <a:pt x="796189" y="720816"/>
                </a:lnTo>
                <a:lnTo>
                  <a:pt x="1456705" y="1268403"/>
                </a:lnTo>
                <a:lnTo>
                  <a:pt x="1447267" y="1277075"/>
                </a:lnTo>
                <a:close/>
              </a:path>
              <a:path w="3818254" h="2978784">
                <a:moveTo>
                  <a:pt x="722580" y="742277"/>
                </a:moveTo>
                <a:lnTo>
                  <a:pt x="447327" y="514083"/>
                </a:lnTo>
                <a:lnTo>
                  <a:pt x="490116" y="516563"/>
                </a:lnTo>
                <a:lnTo>
                  <a:pt x="910297" y="864906"/>
                </a:lnTo>
                <a:lnTo>
                  <a:pt x="903909" y="876106"/>
                </a:lnTo>
                <a:lnTo>
                  <a:pt x="732039" y="733621"/>
                </a:lnTo>
                <a:lnTo>
                  <a:pt x="722580" y="742277"/>
                </a:lnTo>
                <a:close/>
              </a:path>
              <a:path w="3818254" h="2978784">
                <a:moveTo>
                  <a:pt x="1039001" y="988101"/>
                </a:moveTo>
                <a:lnTo>
                  <a:pt x="905161" y="877144"/>
                </a:lnTo>
                <a:lnTo>
                  <a:pt x="915548" y="869259"/>
                </a:lnTo>
                <a:lnTo>
                  <a:pt x="1060113" y="989107"/>
                </a:lnTo>
                <a:lnTo>
                  <a:pt x="1039001" y="988101"/>
                </a:lnTo>
                <a:close/>
              </a:path>
              <a:path w="3818254" h="2978784">
                <a:moveTo>
                  <a:pt x="1024836" y="992855"/>
                </a:moveTo>
                <a:lnTo>
                  <a:pt x="730275" y="748656"/>
                </a:lnTo>
                <a:lnTo>
                  <a:pt x="738381" y="738879"/>
                </a:lnTo>
                <a:lnTo>
                  <a:pt x="1034961" y="984753"/>
                </a:lnTo>
                <a:lnTo>
                  <a:pt x="1024836" y="992855"/>
                </a:lnTo>
                <a:close/>
              </a:path>
              <a:path w="3818254" h="2978784">
                <a:moveTo>
                  <a:pt x="3159822" y="2977279"/>
                </a:moveTo>
                <a:lnTo>
                  <a:pt x="624015" y="875021"/>
                </a:lnTo>
                <a:lnTo>
                  <a:pt x="635070" y="867688"/>
                </a:lnTo>
                <a:lnTo>
                  <a:pt x="930398" y="1112524"/>
                </a:lnTo>
                <a:lnTo>
                  <a:pt x="940786" y="1104639"/>
                </a:lnTo>
                <a:lnTo>
                  <a:pt x="1449871" y="1526686"/>
                </a:lnTo>
                <a:lnTo>
                  <a:pt x="1460097" y="1518666"/>
                </a:lnTo>
                <a:lnTo>
                  <a:pt x="1501156" y="1552705"/>
                </a:lnTo>
                <a:lnTo>
                  <a:pt x="1509099" y="1542794"/>
                </a:lnTo>
                <a:lnTo>
                  <a:pt x="1598811" y="1617168"/>
                </a:lnTo>
                <a:lnTo>
                  <a:pt x="1603200" y="1604310"/>
                </a:lnTo>
                <a:lnTo>
                  <a:pt x="1904143" y="1853801"/>
                </a:lnTo>
                <a:lnTo>
                  <a:pt x="1915157" y="1846434"/>
                </a:lnTo>
                <a:lnTo>
                  <a:pt x="906601" y="1010312"/>
                </a:lnTo>
                <a:lnTo>
                  <a:pt x="918745" y="1003883"/>
                </a:lnTo>
                <a:lnTo>
                  <a:pt x="1591561" y="1561667"/>
                </a:lnTo>
                <a:lnTo>
                  <a:pt x="1601928" y="1553765"/>
                </a:lnTo>
                <a:lnTo>
                  <a:pt x="1612942" y="1546399"/>
                </a:lnTo>
                <a:lnTo>
                  <a:pt x="133189" y="319641"/>
                </a:lnTo>
                <a:lnTo>
                  <a:pt x="143576" y="311755"/>
                </a:lnTo>
                <a:lnTo>
                  <a:pt x="1607435" y="1525337"/>
                </a:lnTo>
                <a:lnTo>
                  <a:pt x="1617466" y="1500659"/>
                </a:lnTo>
                <a:lnTo>
                  <a:pt x="148538" y="282875"/>
                </a:lnTo>
                <a:lnTo>
                  <a:pt x="152927" y="270017"/>
                </a:lnTo>
                <a:lnTo>
                  <a:pt x="1894746" y="1714036"/>
                </a:lnTo>
                <a:lnTo>
                  <a:pt x="1899135" y="1701178"/>
                </a:lnTo>
                <a:lnTo>
                  <a:pt x="3439147" y="2977892"/>
                </a:lnTo>
                <a:lnTo>
                  <a:pt x="3159822" y="2977279"/>
                </a:lnTo>
                <a:close/>
              </a:path>
              <a:path w="3818254" h="2978784">
                <a:moveTo>
                  <a:pt x="1575202" y="1498615"/>
                </a:moveTo>
                <a:lnTo>
                  <a:pt x="246779" y="397313"/>
                </a:lnTo>
                <a:lnTo>
                  <a:pt x="256217" y="388641"/>
                </a:lnTo>
                <a:lnTo>
                  <a:pt x="1586347" y="1491358"/>
                </a:lnTo>
                <a:lnTo>
                  <a:pt x="1575202" y="1498615"/>
                </a:lnTo>
                <a:close/>
              </a:path>
              <a:path w="3818254" h="2978784">
                <a:moveTo>
                  <a:pt x="1607435" y="1525337"/>
                </a:moveTo>
                <a:lnTo>
                  <a:pt x="1575202" y="1498615"/>
                </a:lnTo>
                <a:lnTo>
                  <a:pt x="1596294" y="1499604"/>
                </a:lnTo>
                <a:lnTo>
                  <a:pt x="1602554" y="1504794"/>
                </a:lnTo>
                <a:lnTo>
                  <a:pt x="1607435" y="1525337"/>
                </a:lnTo>
                <a:close/>
              </a:path>
              <a:path w="3818254" h="2978784">
                <a:moveTo>
                  <a:pt x="1585751" y="1540354"/>
                </a:moveTo>
                <a:lnTo>
                  <a:pt x="757062" y="853346"/>
                </a:lnTo>
                <a:lnTo>
                  <a:pt x="761451" y="840488"/>
                </a:lnTo>
                <a:lnTo>
                  <a:pt x="1595109" y="1531615"/>
                </a:lnTo>
                <a:lnTo>
                  <a:pt x="1585751" y="1540354"/>
                </a:lnTo>
                <a:close/>
              </a:path>
              <a:path w="3818254" h="2978784">
                <a:moveTo>
                  <a:pt x="906601" y="1010312"/>
                </a:moveTo>
                <a:lnTo>
                  <a:pt x="602366" y="758092"/>
                </a:lnTo>
                <a:lnTo>
                  <a:pt x="623437" y="759064"/>
                </a:lnTo>
                <a:lnTo>
                  <a:pt x="637662" y="754360"/>
                </a:lnTo>
                <a:lnTo>
                  <a:pt x="1593951" y="1547151"/>
                </a:lnTo>
                <a:lnTo>
                  <a:pt x="1591561" y="1561667"/>
                </a:lnTo>
                <a:lnTo>
                  <a:pt x="910909" y="997387"/>
                </a:lnTo>
                <a:lnTo>
                  <a:pt x="906601" y="1010312"/>
                </a:lnTo>
                <a:close/>
              </a:path>
              <a:path w="3818254" h="2978784">
                <a:moveTo>
                  <a:pt x="602366" y="758092"/>
                </a:moveTo>
                <a:lnTo>
                  <a:pt x="58604" y="307298"/>
                </a:lnTo>
                <a:lnTo>
                  <a:pt x="68830" y="299279"/>
                </a:lnTo>
                <a:lnTo>
                  <a:pt x="613511" y="750835"/>
                </a:lnTo>
                <a:lnTo>
                  <a:pt x="602366" y="758092"/>
                </a:lnTo>
                <a:close/>
              </a:path>
              <a:path w="3818254" h="2978784">
                <a:moveTo>
                  <a:pt x="1370862" y="1659146"/>
                </a:moveTo>
                <a:lnTo>
                  <a:pt x="6515" y="528062"/>
                </a:lnTo>
                <a:lnTo>
                  <a:pt x="6425" y="292929"/>
                </a:lnTo>
                <a:lnTo>
                  <a:pt x="9722" y="283270"/>
                </a:lnTo>
                <a:lnTo>
                  <a:pt x="1347557" y="1392374"/>
                </a:lnTo>
                <a:lnTo>
                  <a:pt x="1334685" y="1398200"/>
                </a:lnTo>
                <a:lnTo>
                  <a:pt x="1487833" y="1525164"/>
                </a:lnTo>
                <a:lnTo>
                  <a:pt x="1482454" y="1537201"/>
                </a:lnTo>
                <a:lnTo>
                  <a:pt x="94795" y="386792"/>
                </a:lnTo>
                <a:lnTo>
                  <a:pt x="90487" y="399717"/>
                </a:lnTo>
                <a:lnTo>
                  <a:pt x="636329" y="852235"/>
                </a:lnTo>
                <a:lnTo>
                  <a:pt x="623820" y="858362"/>
                </a:lnTo>
                <a:lnTo>
                  <a:pt x="625315" y="859601"/>
                </a:lnTo>
                <a:lnTo>
                  <a:pt x="621269" y="872744"/>
                </a:lnTo>
                <a:lnTo>
                  <a:pt x="3159822" y="2977279"/>
                </a:lnTo>
                <a:lnTo>
                  <a:pt x="3139871" y="2977235"/>
                </a:lnTo>
                <a:lnTo>
                  <a:pt x="1643855" y="1736994"/>
                </a:lnTo>
                <a:lnTo>
                  <a:pt x="1631346" y="1743121"/>
                </a:lnTo>
                <a:lnTo>
                  <a:pt x="150402" y="515375"/>
                </a:lnTo>
                <a:lnTo>
                  <a:pt x="139570" y="522892"/>
                </a:lnTo>
                <a:lnTo>
                  <a:pt x="134460" y="518656"/>
                </a:lnTo>
                <a:lnTo>
                  <a:pt x="129222" y="530810"/>
                </a:lnTo>
                <a:lnTo>
                  <a:pt x="3080015" y="2977103"/>
                </a:lnTo>
                <a:lnTo>
                  <a:pt x="3060064" y="2977059"/>
                </a:lnTo>
                <a:lnTo>
                  <a:pt x="500684" y="855259"/>
                </a:lnTo>
                <a:lnTo>
                  <a:pt x="493810" y="866058"/>
                </a:lnTo>
                <a:lnTo>
                  <a:pt x="649301" y="994964"/>
                </a:lnTo>
                <a:lnTo>
                  <a:pt x="639640" y="1003452"/>
                </a:lnTo>
                <a:lnTo>
                  <a:pt x="3020160" y="2976972"/>
                </a:lnTo>
                <a:lnTo>
                  <a:pt x="2980257" y="2976884"/>
                </a:lnTo>
                <a:lnTo>
                  <a:pt x="1379432" y="1649754"/>
                </a:lnTo>
                <a:lnTo>
                  <a:pt x="1370862" y="1659146"/>
                </a:lnTo>
                <a:close/>
              </a:path>
              <a:path w="3818254" h="2978784">
                <a:moveTo>
                  <a:pt x="1487833" y="1525164"/>
                </a:moveTo>
                <a:lnTo>
                  <a:pt x="1347429" y="1408765"/>
                </a:lnTo>
                <a:lnTo>
                  <a:pt x="1353293" y="1397129"/>
                </a:lnTo>
                <a:lnTo>
                  <a:pt x="1503189" y="1521398"/>
                </a:lnTo>
                <a:lnTo>
                  <a:pt x="1487833" y="1525164"/>
                </a:lnTo>
                <a:close/>
              </a:path>
              <a:path w="3818254" h="2978784">
                <a:moveTo>
                  <a:pt x="1591035" y="1610722"/>
                </a:moveTo>
                <a:lnTo>
                  <a:pt x="1504717" y="1539161"/>
                </a:lnTo>
                <a:lnTo>
                  <a:pt x="1508884" y="1526119"/>
                </a:lnTo>
                <a:lnTo>
                  <a:pt x="1603200" y="1604310"/>
                </a:lnTo>
                <a:lnTo>
                  <a:pt x="1591035" y="1610722"/>
                </a:lnTo>
                <a:close/>
              </a:path>
              <a:path w="3818254" h="2978784">
                <a:moveTo>
                  <a:pt x="5333" y="296128"/>
                </a:moveTo>
                <a:lnTo>
                  <a:pt x="0" y="291707"/>
                </a:lnTo>
                <a:lnTo>
                  <a:pt x="6422" y="286134"/>
                </a:lnTo>
                <a:lnTo>
                  <a:pt x="6425" y="292929"/>
                </a:lnTo>
                <a:lnTo>
                  <a:pt x="5333" y="296128"/>
                </a:lnTo>
                <a:close/>
              </a:path>
              <a:path w="3818254" h="2978784">
                <a:moveTo>
                  <a:pt x="1449871" y="1526686"/>
                </a:moveTo>
                <a:lnTo>
                  <a:pt x="91860" y="400855"/>
                </a:lnTo>
                <a:lnTo>
                  <a:pt x="102652" y="393305"/>
                </a:lnTo>
                <a:lnTo>
                  <a:pt x="1452321" y="1512220"/>
                </a:lnTo>
                <a:lnTo>
                  <a:pt x="1449871" y="1526686"/>
                </a:lnTo>
                <a:close/>
              </a:path>
              <a:path w="3818254" h="2978784">
                <a:moveTo>
                  <a:pt x="926541" y="1109326"/>
                </a:moveTo>
                <a:lnTo>
                  <a:pt x="636524" y="868894"/>
                </a:lnTo>
                <a:lnTo>
                  <a:pt x="638510" y="854044"/>
                </a:lnTo>
                <a:lnTo>
                  <a:pt x="936201" y="1100839"/>
                </a:lnTo>
                <a:lnTo>
                  <a:pt x="926541" y="1109326"/>
                </a:lnTo>
                <a:close/>
              </a:path>
              <a:path w="3818254" h="2978784">
                <a:moveTo>
                  <a:pt x="3080015" y="2977103"/>
                </a:moveTo>
                <a:lnTo>
                  <a:pt x="138089" y="538161"/>
                </a:lnTo>
                <a:lnTo>
                  <a:pt x="146699" y="528802"/>
                </a:lnTo>
                <a:lnTo>
                  <a:pt x="1631542" y="1759780"/>
                </a:lnTo>
                <a:lnTo>
                  <a:pt x="1644070" y="1753669"/>
                </a:lnTo>
                <a:lnTo>
                  <a:pt x="1646036" y="1738802"/>
                </a:lnTo>
                <a:lnTo>
                  <a:pt x="3139871" y="2977235"/>
                </a:lnTo>
                <a:lnTo>
                  <a:pt x="3080015" y="2977103"/>
                </a:lnTo>
                <a:close/>
              </a:path>
              <a:path w="3818254" h="2978784">
                <a:moveTo>
                  <a:pt x="1357096" y="1532256"/>
                </a:moveTo>
                <a:lnTo>
                  <a:pt x="143912" y="526491"/>
                </a:lnTo>
                <a:lnTo>
                  <a:pt x="150402" y="515375"/>
                </a:lnTo>
                <a:lnTo>
                  <a:pt x="1359546" y="1517791"/>
                </a:lnTo>
                <a:lnTo>
                  <a:pt x="1357096" y="1532256"/>
                </a:lnTo>
                <a:close/>
              </a:path>
              <a:path w="3818254" h="2978784">
                <a:moveTo>
                  <a:pt x="1631542" y="1759780"/>
                </a:moveTo>
                <a:lnTo>
                  <a:pt x="1359216" y="1534014"/>
                </a:lnTo>
                <a:lnTo>
                  <a:pt x="1363586" y="1521140"/>
                </a:lnTo>
                <a:lnTo>
                  <a:pt x="1636900" y="1747726"/>
                </a:lnTo>
                <a:lnTo>
                  <a:pt x="1631542" y="1759780"/>
                </a:lnTo>
                <a:close/>
              </a:path>
              <a:path w="3818254" h="2978784">
                <a:moveTo>
                  <a:pt x="3020160" y="2976972"/>
                </a:moveTo>
                <a:lnTo>
                  <a:pt x="643498" y="1006649"/>
                </a:lnTo>
                <a:lnTo>
                  <a:pt x="653905" y="998781"/>
                </a:lnTo>
                <a:lnTo>
                  <a:pt x="511684" y="880875"/>
                </a:lnTo>
                <a:lnTo>
                  <a:pt x="516901" y="868704"/>
                </a:lnTo>
                <a:lnTo>
                  <a:pt x="3060064" y="2977059"/>
                </a:lnTo>
                <a:lnTo>
                  <a:pt x="3020160" y="2976972"/>
                </a:lnTo>
                <a:close/>
              </a:path>
              <a:path w="3818254" h="2978784">
                <a:moveTo>
                  <a:pt x="1481531" y="1767390"/>
                </a:moveTo>
                <a:lnTo>
                  <a:pt x="1367018" y="1672456"/>
                </a:lnTo>
                <a:lnTo>
                  <a:pt x="1383263" y="1669427"/>
                </a:lnTo>
                <a:lnTo>
                  <a:pt x="1386804" y="1655866"/>
                </a:lnTo>
                <a:lnTo>
                  <a:pt x="1655474" y="1878601"/>
                </a:lnTo>
                <a:lnTo>
                  <a:pt x="1653003" y="1893049"/>
                </a:lnTo>
                <a:lnTo>
                  <a:pt x="1490989" y="1758735"/>
                </a:lnTo>
                <a:lnTo>
                  <a:pt x="1481531" y="1767390"/>
                </a:lnTo>
                <a:close/>
              </a:path>
              <a:path w="3818254" h="2978784">
                <a:moveTo>
                  <a:pt x="1783632" y="2001344"/>
                </a:moveTo>
                <a:lnTo>
                  <a:pt x="1653003" y="1893049"/>
                </a:lnTo>
                <a:lnTo>
                  <a:pt x="1661835" y="1883875"/>
                </a:lnTo>
                <a:lnTo>
                  <a:pt x="1786082" y="1986879"/>
                </a:lnTo>
                <a:lnTo>
                  <a:pt x="1783632" y="2001344"/>
                </a:lnTo>
                <a:close/>
              </a:path>
              <a:path w="3818254" h="2978784">
                <a:moveTo>
                  <a:pt x="2940353" y="2976797"/>
                </a:moveTo>
                <a:lnTo>
                  <a:pt x="1489225" y="1773769"/>
                </a:lnTo>
                <a:lnTo>
                  <a:pt x="1497331" y="1763992"/>
                </a:lnTo>
                <a:lnTo>
                  <a:pt x="1783632" y="2001344"/>
                </a:lnTo>
                <a:lnTo>
                  <a:pt x="1793858" y="1993325"/>
                </a:lnTo>
                <a:lnTo>
                  <a:pt x="2980257" y="2976884"/>
                </a:lnTo>
                <a:lnTo>
                  <a:pt x="2940353" y="2976797"/>
                </a:lnTo>
                <a:close/>
              </a:path>
              <a:path w="3818254" h="2978784">
                <a:moveTo>
                  <a:pt x="222" y="539343"/>
                </a:moveTo>
                <a:lnTo>
                  <a:pt x="5206" y="526977"/>
                </a:lnTo>
                <a:lnTo>
                  <a:pt x="6515" y="528062"/>
                </a:lnTo>
                <a:lnTo>
                  <a:pt x="6516" y="531751"/>
                </a:lnTo>
                <a:lnTo>
                  <a:pt x="222" y="539343"/>
                </a:lnTo>
                <a:close/>
              </a:path>
              <a:path w="3818254" h="2978784">
                <a:moveTo>
                  <a:pt x="7445" y="2970353"/>
                </a:moveTo>
                <a:lnTo>
                  <a:pt x="6516" y="531751"/>
                </a:lnTo>
                <a:lnTo>
                  <a:pt x="8328" y="529566"/>
                </a:lnTo>
                <a:lnTo>
                  <a:pt x="280915" y="755549"/>
                </a:lnTo>
                <a:lnTo>
                  <a:pt x="268670" y="761893"/>
                </a:lnTo>
                <a:lnTo>
                  <a:pt x="2940353" y="2976797"/>
                </a:lnTo>
                <a:lnTo>
                  <a:pt x="2900450" y="2976709"/>
                </a:lnTo>
                <a:lnTo>
                  <a:pt x="512646" y="997150"/>
                </a:lnTo>
                <a:lnTo>
                  <a:pt x="505449" y="1007681"/>
                </a:lnTo>
                <a:lnTo>
                  <a:pt x="662818" y="1138144"/>
                </a:lnTo>
                <a:lnTo>
                  <a:pt x="653178" y="1146649"/>
                </a:lnTo>
                <a:lnTo>
                  <a:pt x="782958" y="1254240"/>
                </a:lnTo>
                <a:lnTo>
                  <a:pt x="778932" y="1267400"/>
                </a:lnTo>
                <a:lnTo>
                  <a:pt x="2840594" y="2976577"/>
                </a:lnTo>
                <a:lnTo>
                  <a:pt x="2820643" y="2976534"/>
                </a:lnTo>
                <a:lnTo>
                  <a:pt x="1368573" y="1772726"/>
                </a:lnTo>
                <a:lnTo>
                  <a:pt x="1366122" y="1787191"/>
                </a:lnTo>
                <a:lnTo>
                  <a:pt x="147142" y="776621"/>
                </a:lnTo>
                <a:lnTo>
                  <a:pt x="137482" y="785109"/>
                </a:lnTo>
                <a:lnTo>
                  <a:pt x="820900" y="1351682"/>
                </a:lnTo>
                <a:lnTo>
                  <a:pt x="810108" y="1359232"/>
                </a:lnTo>
                <a:lnTo>
                  <a:pt x="2760787" y="2976402"/>
                </a:lnTo>
                <a:lnTo>
                  <a:pt x="2740836" y="2976358"/>
                </a:lnTo>
                <a:lnTo>
                  <a:pt x="670889" y="1260313"/>
                </a:lnTo>
                <a:lnTo>
                  <a:pt x="666581" y="1273237"/>
                </a:lnTo>
                <a:lnTo>
                  <a:pt x="2720884" y="2976314"/>
                </a:lnTo>
                <a:lnTo>
                  <a:pt x="2700932" y="2976271"/>
                </a:lnTo>
                <a:lnTo>
                  <a:pt x="1395474" y="1894008"/>
                </a:lnTo>
                <a:lnTo>
                  <a:pt x="1380360" y="1897975"/>
                </a:lnTo>
                <a:lnTo>
                  <a:pt x="1376159" y="1894492"/>
                </a:lnTo>
                <a:lnTo>
                  <a:pt x="1367004" y="1903399"/>
                </a:lnTo>
                <a:lnTo>
                  <a:pt x="22726" y="788954"/>
                </a:lnTo>
                <a:lnTo>
                  <a:pt x="22316" y="805110"/>
                </a:lnTo>
                <a:lnTo>
                  <a:pt x="153147" y="913573"/>
                </a:lnTo>
                <a:lnTo>
                  <a:pt x="143777" y="918532"/>
                </a:lnTo>
                <a:lnTo>
                  <a:pt x="138962" y="918310"/>
                </a:lnTo>
                <a:lnTo>
                  <a:pt x="802092" y="1468064"/>
                </a:lnTo>
                <a:lnTo>
                  <a:pt x="796022" y="1479529"/>
                </a:lnTo>
                <a:lnTo>
                  <a:pt x="799263" y="1482215"/>
                </a:lnTo>
                <a:lnTo>
                  <a:pt x="794981" y="1495162"/>
                </a:lnTo>
                <a:lnTo>
                  <a:pt x="2581221" y="2976008"/>
                </a:lnTo>
                <a:lnTo>
                  <a:pt x="2561270" y="2975964"/>
                </a:lnTo>
                <a:lnTo>
                  <a:pt x="48867" y="893109"/>
                </a:lnTo>
                <a:lnTo>
                  <a:pt x="39408" y="901764"/>
                </a:lnTo>
                <a:lnTo>
                  <a:pt x="188620" y="1025465"/>
                </a:lnTo>
                <a:lnTo>
                  <a:pt x="176818" y="1032177"/>
                </a:lnTo>
                <a:lnTo>
                  <a:pt x="165540" y="1039324"/>
                </a:lnTo>
                <a:lnTo>
                  <a:pt x="165277" y="1039106"/>
                </a:lnTo>
                <a:lnTo>
                  <a:pt x="167553" y="1057490"/>
                </a:lnTo>
                <a:lnTo>
                  <a:pt x="302988" y="1169770"/>
                </a:lnTo>
                <a:lnTo>
                  <a:pt x="294883" y="1179547"/>
                </a:lnTo>
                <a:lnTo>
                  <a:pt x="2461511" y="2975745"/>
                </a:lnTo>
                <a:lnTo>
                  <a:pt x="2421607" y="2975657"/>
                </a:lnTo>
                <a:lnTo>
                  <a:pt x="1416140" y="2142095"/>
                </a:lnTo>
                <a:lnTo>
                  <a:pt x="1423909" y="2165033"/>
                </a:lnTo>
                <a:lnTo>
                  <a:pt x="1003990" y="1816908"/>
                </a:lnTo>
                <a:lnTo>
                  <a:pt x="994693" y="1825697"/>
                </a:lnTo>
                <a:lnTo>
                  <a:pt x="201650" y="1168241"/>
                </a:lnTo>
                <a:lnTo>
                  <a:pt x="189485" y="1174653"/>
                </a:lnTo>
                <a:lnTo>
                  <a:pt x="322982" y="1285325"/>
                </a:lnTo>
                <a:lnTo>
                  <a:pt x="316936" y="1296810"/>
                </a:lnTo>
                <a:lnTo>
                  <a:pt x="319017" y="1298535"/>
                </a:lnTo>
                <a:lnTo>
                  <a:pt x="323897" y="1319078"/>
                </a:lnTo>
                <a:lnTo>
                  <a:pt x="976920" y="1860453"/>
                </a:lnTo>
                <a:lnTo>
                  <a:pt x="962756" y="1865207"/>
                </a:lnTo>
                <a:lnTo>
                  <a:pt x="2301897" y="2975394"/>
                </a:lnTo>
                <a:lnTo>
                  <a:pt x="2261993" y="2975306"/>
                </a:lnTo>
                <a:lnTo>
                  <a:pt x="624052" y="1617406"/>
                </a:lnTo>
                <a:lnTo>
                  <a:pt x="621272" y="1618858"/>
                </a:lnTo>
                <a:lnTo>
                  <a:pt x="605001" y="1618108"/>
                </a:lnTo>
                <a:lnTo>
                  <a:pt x="583748" y="1616985"/>
                </a:lnTo>
                <a:lnTo>
                  <a:pt x="571603" y="1623414"/>
                </a:lnTo>
                <a:lnTo>
                  <a:pt x="53187" y="1193632"/>
                </a:lnTo>
                <a:lnTo>
                  <a:pt x="30918" y="1208163"/>
                </a:lnTo>
                <a:lnTo>
                  <a:pt x="57738" y="1230398"/>
                </a:lnTo>
                <a:lnTo>
                  <a:pt x="48461" y="1239204"/>
                </a:lnTo>
                <a:lnTo>
                  <a:pt x="2142283" y="2975043"/>
                </a:lnTo>
                <a:lnTo>
                  <a:pt x="2102379" y="2974956"/>
                </a:lnTo>
                <a:lnTo>
                  <a:pt x="919064" y="1993953"/>
                </a:lnTo>
                <a:lnTo>
                  <a:pt x="918633" y="2010092"/>
                </a:lnTo>
                <a:lnTo>
                  <a:pt x="52763" y="1292261"/>
                </a:lnTo>
                <a:lnTo>
                  <a:pt x="42274" y="1300062"/>
                </a:lnTo>
                <a:lnTo>
                  <a:pt x="53779" y="1326097"/>
                </a:lnTo>
                <a:lnTo>
                  <a:pt x="715305" y="1874521"/>
                </a:lnTo>
                <a:lnTo>
                  <a:pt x="708431" y="1885319"/>
                </a:lnTo>
                <a:lnTo>
                  <a:pt x="1010182" y="2135479"/>
                </a:lnTo>
                <a:lnTo>
                  <a:pt x="997936" y="2141824"/>
                </a:lnTo>
                <a:lnTo>
                  <a:pt x="2002621" y="2974736"/>
                </a:lnTo>
                <a:lnTo>
                  <a:pt x="1942765" y="2974605"/>
                </a:lnTo>
                <a:lnTo>
                  <a:pt x="75315" y="1426434"/>
                </a:lnTo>
                <a:lnTo>
                  <a:pt x="69168" y="1437835"/>
                </a:lnTo>
                <a:lnTo>
                  <a:pt x="614303" y="1889768"/>
                </a:lnTo>
                <a:lnTo>
                  <a:pt x="603794" y="1897553"/>
                </a:lnTo>
                <a:lnTo>
                  <a:pt x="603128" y="1897000"/>
                </a:lnTo>
                <a:lnTo>
                  <a:pt x="595325" y="1907028"/>
                </a:lnTo>
                <a:lnTo>
                  <a:pt x="1882910" y="2974473"/>
                </a:lnTo>
                <a:lnTo>
                  <a:pt x="1783151" y="2974254"/>
                </a:lnTo>
                <a:lnTo>
                  <a:pt x="84571" y="1566081"/>
                </a:lnTo>
                <a:lnTo>
                  <a:pt x="76465" y="1575859"/>
                </a:lnTo>
                <a:lnTo>
                  <a:pt x="76162" y="1575607"/>
                </a:lnTo>
                <a:lnTo>
                  <a:pt x="68723" y="1585937"/>
                </a:lnTo>
                <a:lnTo>
                  <a:pt x="994102" y="2353103"/>
                </a:lnTo>
                <a:lnTo>
                  <a:pt x="981280" y="2358970"/>
                </a:lnTo>
                <a:lnTo>
                  <a:pt x="84914" y="1615856"/>
                </a:lnTo>
                <a:lnTo>
                  <a:pt x="76525" y="1625399"/>
                </a:lnTo>
                <a:lnTo>
                  <a:pt x="79333" y="1627726"/>
                </a:lnTo>
                <a:lnTo>
                  <a:pt x="72702" y="1638725"/>
                </a:lnTo>
                <a:lnTo>
                  <a:pt x="1683393" y="2974035"/>
                </a:lnTo>
                <a:lnTo>
                  <a:pt x="1643489" y="2973947"/>
                </a:lnTo>
                <a:lnTo>
                  <a:pt x="372843" y="1920545"/>
                </a:lnTo>
                <a:lnTo>
                  <a:pt x="369484" y="1934257"/>
                </a:lnTo>
                <a:lnTo>
                  <a:pt x="1623537" y="2973904"/>
                </a:lnTo>
                <a:lnTo>
                  <a:pt x="1543730" y="2973728"/>
                </a:lnTo>
                <a:lnTo>
                  <a:pt x="105150" y="1781103"/>
                </a:lnTo>
                <a:lnTo>
                  <a:pt x="97953" y="1791634"/>
                </a:lnTo>
                <a:lnTo>
                  <a:pt x="398977" y="2041191"/>
                </a:lnTo>
                <a:lnTo>
                  <a:pt x="389538" y="2049863"/>
                </a:lnTo>
                <a:lnTo>
                  <a:pt x="1503827" y="2973641"/>
                </a:lnTo>
                <a:lnTo>
                  <a:pt x="1463923" y="2973553"/>
                </a:lnTo>
                <a:lnTo>
                  <a:pt x="621478" y="2275141"/>
                </a:lnTo>
                <a:lnTo>
                  <a:pt x="619027" y="2289606"/>
                </a:lnTo>
                <a:lnTo>
                  <a:pt x="1443971" y="2973509"/>
                </a:lnTo>
                <a:lnTo>
                  <a:pt x="1384116" y="2973378"/>
                </a:lnTo>
                <a:lnTo>
                  <a:pt x="144983" y="1946100"/>
                </a:lnTo>
                <a:lnTo>
                  <a:pt x="142532" y="1960565"/>
                </a:lnTo>
                <a:lnTo>
                  <a:pt x="1364164" y="2973334"/>
                </a:lnTo>
                <a:lnTo>
                  <a:pt x="1124743" y="2972808"/>
                </a:lnTo>
                <a:lnTo>
                  <a:pt x="315875" y="2302232"/>
                </a:lnTo>
                <a:lnTo>
                  <a:pt x="307163" y="2311507"/>
                </a:lnTo>
                <a:lnTo>
                  <a:pt x="1104792" y="2972764"/>
                </a:lnTo>
                <a:lnTo>
                  <a:pt x="825467" y="2972150"/>
                </a:lnTo>
                <a:lnTo>
                  <a:pt x="66693" y="2343105"/>
                </a:lnTo>
                <a:lnTo>
                  <a:pt x="54468" y="2349466"/>
                </a:lnTo>
                <a:lnTo>
                  <a:pt x="805515" y="2972106"/>
                </a:lnTo>
                <a:lnTo>
                  <a:pt x="7445" y="2970353"/>
                </a:lnTo>
                <a:close/>
              </a:path>
              <a:path w="3818254" h="2978784">
                <a:moveTo>
                  <a:pt x="413739" y="882160"/>
                </a:moveTo>
                <a:lnTo>
                  <a:pt x="276526" y="768406"/>
                </a:lnTo>
                <a:lnTo>
                  <a:pt x="280915" y="755549"/>
                </a:lnTo>
                <a:lnTo>
                  <a:pt x="423197" y="873505"/>
                </a:lnTo>
                <a:lnTo>
                  <a:pt x="413739" y="882160"/>
                </a:lnTo>
                <a:close/>
              </a:path>
              <a:path w="3818254" h="2978784">
                <a:moveTo>
                  <a:pt x="1089705" y="1442555"/>
                </a:moveTo>
                <a:lnTo>
                  <a:pt x="420202" y="887518"/>
                </a:lnTo>
                <a:lnTo>
                  <a:pt x="424591" y="874660"/>
                </a:lnTo>
                <a:lnTo>
                  <a:pt x="1099143" y="1433883"/>
                </a:lnTo>
                <a:lnTo>
                  <a:pt x="1089705" y="1442555"/>
                </a:lnTo>
                <a:close/>
              </a:path>
              <a:path w="3818254" h="2978784">
                <a:moveTo>
                  <a:pt x="1233360" y="1561650"/>
                </a:moveTo>
                <a:lnTo>
                  <a:pt x="1097379" y="1448918"/>
                </a:lnTo>
                <a:lnTo>
                  <a:pt x="1105485" y="1439141"/>
                </a:lnTo>
                <a:lnTo>
                  <a:pt x="1242819" y="1552994"/>
                </a:lnTo>
                <a:lnTo>
                  <a:pt x="1233360" y="1561650"/>
                </a:lnTo>
                <a:close/>
              </a:path>
              <a:path w="3818254" h="2978784">
                <a:moveTo>
                  <a:pt x="1367018" y="1672456"/>
                </a:moveTo>
                <a:lnTo>
                  <a:pt x="1241055" y="1568029"/>
                </a:lnTo>
                <a:lnTo>
                  <a:pt x="1249160" y="1558252"/>
                </a:lnTo>
                <a:lnTo>
                  <a:pt x="1373649" y="1661457"/>
                </a:lnTo>
                <a:lnTo>
                  <a:pt x="1367018" y="1672456"/>
                </a:lnTo>
                <a:close/>
              </a:path>
              <a:path w="3818254" h="2978784">
                <a:moveTo>
                  <a:pt x="2840594" y="2976577"/>
                </a:moveTo>
                <a:lnTo>
                  <a:pt x="781679" y="1269677"/>
                </a:lnTo>
                <a:lnTo>
                  <a:pt x="792733" y="1262344"/>
                </a:lnTo>
                <a:lnTo>
                  <a:pt x="794187" y="1263550"/>
                </a:lnTo>
                <a:lnTo>
                  <a:pt x="796173" y="1248699"/>
                </a:lnTo>
                <a:lnTo>
                  <a:pt x="508398" y="1010125"/>
                </a:lnTo>
                <a:lnTo>
                  <a:pt x="518038" y="1001621"/>
                </a:lnTo>
                <a:lnTo>
                  <a:pt x="2900450" y="2976709"/>
                </a:lnTo>
                <a:lnTo>
                  <a:pt x="2840594" y="2976577"/>
                </a:lnTo>
                <a:close/>
              </a:path>
              <a:path w="3818254" h="2978784">
                <a:moveTo>
                  <a:pt x="785887" y="1256668"/>
                </a:moveTo>
                <a:lnTo>
                  <a:pt x="657035" y="1149847"/>
                </a:lnTo>
                <a:lnTo>
                  <a:pt x="667423" y="1141961"/>
                </a:lnTo>
                <a:lnTo>
                  <a:pt x="796173" y="1248699"/>
                </a:lnTo>
                <a:lnTo>
                  <a:pt x="785887" y="1256668"/>
                </a:lnTo>
                <a:close/>
              </a:path>
              <a:path w="3818254" h="2978784">
                <a:moveTo>
                  <a:pt x="2760787" y="2976402"/>
                </a:moveTo>
                <a:lnTo>
                  <a:pt x="816531" y="1364557"/>
                </a:lnTo>
                <a:lnTo>
                  <a:pt x="820900" y="1351682"/>
                </a:lnTo>
                <a:lnTo>
                  <a:pt x="1098900" y="1582152"/>
                </a:lnTo>
                <a:lnTo>
                  <a:pt x="1104542" y="1570333"/>
                </a:lnTo>
                <a:lnTo>
                  <a:pt x="1366122" y="1787191"/>
                </a:lnTo>
                <a:lnTo>
                  <a:pt x="1376348" y="1779172"/>
                </a:lnTo>
                <a:lnTo>
                  <a:pt x="2820643" y="2976534"/>
                </a:lnTo>
                <a:lnTo>
                  <a:pt x="2760787" y="2976402"/>
                </a:lnTo>
                <a:close/>
              </a:path>
              <a:path w="3818254" h="2978784">
                <a:moveTo>
                  <a:pt x="267282" y="892717"/>
                </a:moveTo>
                <a:lnTo>
                  <a:pt x="142874" y="789579"/>
                </a:lnTo>
                <a:lnTo>
                  <a:pt x="151727" y="780421"/>
                </a:lnTo>
                <a:lnTo>
                  <a:pt x="276741" y="884062"/>
                </a:lnTo>
                <a:lnTo>
                  <a:pt x="267282" y="892717"/>
                </a:lnTo>
                <a:close/>
              </a:path>
              <a:path w="3818254" h="2978784">
                <a:moveTo>
                  <a:pt x="951024" y="1459559"/>
                </a:moveTo>
                <a:lnTo>
                  <a:pt x="274977" y="899096"/>
                </a:lnTo>
                <a:lnTo>
                  <a:pt x="283083" y="889319"/>
                </a:lnTo>
                <a:lnTo>
                  <a:pt x="956827" y="1447873"/>
                </a:lnTo>
                <a:lnTo>
                  <a:pt x="951024" y="1459559"/>
                </a:lnTo>
                <a:close/>
              </a:path>
              <a:path w="3818254" h="2978784">
                <a:moveTo>
                  <a:pt x="1096800" y="1580411"/>
                </a:moveTo>
                <a:lnTo>
                  <a:pt x="964454" y="1470693"/>
                </a:lnTo>
                <a:lnTo>
                  <a:pt x="970621" y="1459308"/>
                </a:lnTo>
                <a:lnTo>
                  <a:pt x="1099250" y="1565946"/>
                </a:lnTo>
                <a:lnTo>
                  <a:pt x="1096800" y="1580411"/>
                </a:lnTo>
                <a:close/>
              </a:path>
              <a:path w="3818254" h="2978784">
                <a:moveTo>
                  <a:pt x="2720884" y="2976314"/>
                </a:moveTo>
                <a:lnTo>
                  <a:pt x="666581" y="1273237"/>
                </a:lnTo>
                <a:lnTo>
                  <a:pt x="678746" y="1266826"/>
                </a:lnTo>
                <a:lnTo>
                  <a:pt x="2740836" y="2976358"/>
                </a:lnTo>
                <a:lnTo>
                  <a:pt x="2720884" y="2976314"/>
                </a:lnTo>
                <a:close/>
              </a:path>
              <a:path w="3818254" h="2978784">
                <a:moveTo>
                  <a:pt x="2641077" y="2976139"/>
                </a:moveTo>
                <a:lnTo>
                  <a:pt x="1367623" y="1920409"/>
                </a:lnTo>
                <a:lnTo>
                  <a:pt x="1396618" y="1911453"/>
                </a:lnTo>
                <a:lnTo>
                  <a:pt x="1392518" y="1908054"/>
                </a:lnTo>
                <a:lnTo>
                  <a:pt x="1395474" y="1894008"/>
                </a:lnTo>
                <a:lnTo>
                  <a:pt x="2700932" y="2976271"/>
                </a:lnTo>
                <a:lnTo>
                  <a:pt x="2641077" y="2976139"/>
                </a:lnTo>
                <a:close/>
              </a:path>
              <a:path w="3818254" h="2978784">
                <a:moveTo>
                  <a:pt x="153147" y="913573"/>
                </a:moveTo>
                <a:lnTo>
                  <a:pt x="22316" y="805110"/>
                </a:lnTo>
                <a:lnTo>
                  <a:pt x="30421" y="795333"/>
                </a:lnTo>
                <a:lnTo>
                  <a:pt x="174258" y="914578"/>
                </a:lnTo>
                <a:lnTo>
                  <a:pt x="153147" y="913573"/>
                </a:lnTo>
                <a:close/>
              </a:path>
              <a:path w="3818254" h="2978784">
                <a:moveTo>
                  <a:pt x="268541" y="1025734"/>
                </a:moveTo>
                <a:lnTo>
                  <a:pt x="141002" y="920001"/>
                </a:lnTo>
                <a:lnTo>
                  <a:pt x="143777" y="918532"/>
                </a:lnTo>
                <a:lnTo>
                  <a:pt x="160033" y="919282"/>
                </a:lnTo>
                <a:lnTo>
                  <a:pt x="174258" y="914578"/>
                </a:lnTo>
                <a:lnTo>
                  <a:pt x="311067" y="1027997"/>
                </a:lnTo>
                <a:lnTo>
                  <a:pt x="308637" y="1042479"/>
                </a:lnTo>
                <a:lnTo>
                  <a:pt x="278221" y="1017263"/>
                </a:lnTo>
                <a:lnTo>
                  <a:pt x="268541" y="1025734"/>
                </a:lnTo>
                <a:close/>
              </a:path>
              <a:path w="3818254" h="2978784">
                <a:moveTo>
                  <a:pt x="820060" y="1466464"/>
                </a:moveTo>
                <a:lnTo>
                  <a:pt x="308637" y="1042479"/>
                </a:lnTo>
                <a:lnTo>
                  <a:pt x="317429" y="1033271"/>
                </a:lnTo>
                <a:lnTo>
                  <a:pt x="832371" y="1460172"/>
                </a:lnTo>
                <a:lnTo>
                  <a:pt x="820060" y="1466464"/>
                </a:lnTo>
                <a:close/>
              </a:path>
              <a:path w="3818254" h="2978784">
                <a:moveTo>
                  <a:pt x="948768" y="1589663"/>
                </a:moveTo>
                <a:lnTo>
                  <a:pt x="824222" y="1486410"/>
                </a:lnTo>
                <a:lnTo>
                  <a:pt x="835474" y="1479242"/>
                </a:lnTo>
                <a:lnTo>
                  <a:pt x="835696" y="1479426"/>
                </a:lnTo>
                <a:lnTo>
                  <a:pt x="833340" y="1460976"/>
                </a:lnTo>
                <a:lnTo>
                  <a:pt x="984064" y="1585931"/>
                </a:lnTo>
                <a:lnTo>
                  <a:pt x="962952" y="1584925"/>
                </a:lnTo>
                <a:lnTo>
                  <a:pt x="948768" y="1589663"/>
                </a:lnTo>
                <a:close/>
              </a:path>
              <a:path w="3818254" h="2978784">
                <a:moveTo>
                  <a:pt x="2581221" y="2976008"/>
                </a:moveTo>
                <a:lnTo>
                  <a:pt x="794981" y="1495162"/>
                </a:lnTo>
                <a:lnTo>
                  <a:pt x="808164" y="1489595"/>
                </a:lnTo>
                <a:lnTo>
                  <a:pt x="820568" y="1483381"/>
                </a:lnTo>
                <a:lnTo>
                  <a:pt x="948768" y="1589663"/>
                </a:lnTo>
                <a:lnTo>
                  <a:pt x="969859" y="1590651"/>
                </a:lnTo>
                <a:lnTo>
                  <a:pt x="984064" y="1585931"/>
                </a:lnTo>
                <a:lnTo>
                  <a:pt x="1371548" y="1907166"/>
                </a:lnTo>
                <a:lnTo>
                  <a:pt x="1367623" y="1920409"/>
                </a:lnTo>
                <a:lnTo>
                  <a:pt x="2641077" y="2976139"/>
                </a:lnTo>
                <a:lnTo>
                  <a:pt x="2581221" y="2976008"/>
                </a:lnTo>
                <a:close/>
              </a:path>
              <a:path w="3818254" h="2978784">
                <a:moveTo>
                  <a:pt x="804598" y="1470141"/>
                </a:moveTo>
                <a:lnTo>
                  <a:pt x="272418" y="1028949"/>
                </a:lnTo>
                <a:lnTo>
                  <a:pt x="282806" y="1021064"/>
                </a:lnTo>
                <a:lnTo>
                  <a:pt x="816134" y="1463208"/>
                </a:lnTo>
                <a:lnTo>
                  <a:pt x="804598" y="1470141"/>
                </a:lnTo>
                <a:close/>
              </a:path>
              <a:path w="3818254" h="2978784">
                <a:moveTo>
                  <a:pt x="141002" y="920001"/>
                </a:moveTo>
                <a:lnTo>
                  <a:pt x="138962" y="918310"/>
                </a:lnTo>
                <a:lnTo>
                  <a:pt x="143777" y="918532"/>
                </a:lnTo>
                <a:lnTo>
                  <a:pt x="141002" y="920001"/>
                </a:lnTo>
                <a:close/>
              </a:path>
              <a:path w="3818254" h="2978784">
                <a:moveTo>
                  <a:pt x="192972" y="1029073"/>
                </a:moveTo>
                <a:lnTo>
                  <a:pt x="47103" y="908143"/>
                </a:lnTo>
                <a:lnTo>
                  <a:pt x="55208" y="898366"/>
                </a:lnTo>
                <a:lnTo>
                  <a:pt x="206215" y="1023555"/>
                </a:lnTo>
                <a:lnTo>
                  <a:pt x="192972" y="1029073"/>
                </a:lnTo>
                <a:close/>
              </a:path>
              <a:path w="3818254" h="2978784">
                <a:moveTo>
                  <a:pt x="1397782" y="2027896"/>
                </a:moveTo>
                <a:lnTo>
                  <a:pt x="205077" y="1039108"/>
                </a:lnTo>
                <a:lnTo>
                  <a:pt x="209985" y="1026680"/>
                </a:lnTo>
                <a:lnTo>
                  <a:pt x="1407241" y="2019240"/>
                </a:lnTo>
                <a:lnTo>
                  <a:pt x="1397782" y="2027896"/>
                </a:lnTo>
                <a:close/>
              </a:path>
              <a:path w="3818254" h="2978784">
                <a:moveTo>
                  <a:pt x="2461511" y="2975745"/>
                </a:moveTo>
                <a:lnTo>
                  <a:pt x="431126" y="1292496"/>
                </a:lnTo>
                <a:lnTo>
                  <a:pt x="440019" y="1283372"/>
                </a:lnTo>
                <a:lnTo>
                  <a:pt x="697702" y="1496999"/>
                </a:lnTo>
                <a:lnTo>
                  <a:pt x="709847" y="1490570"/>
                </a:lnTo>
                <a:lnTo>
                  <a:pt x="184802" y="1055293"/>
                </a:lnTo>
                <a:lnTo>
                  <a:pt x="196394" y="1048406"/>
                </a:lnTo>
                <a:lnTo>
                  <a:pt x="849874" y="1590160"/>
                </a:lnTo>
                <a:lnTo>
                  <a:pt x="854263" y="1577302"/>
                </a:lnTo>
                <a:lnTo>
                  <a:pt x="1405477" y="2034275"/>
                </a:lnTo>
                <a:lnTo>
                  <a:pt x="1413583" y="2024498"/>
                </a:lnTo>
                <a:lnTo>
                  <a:pt x="2561270" y="2975964"/>
                </a:lnTo>
                <a:lnTo>
                  <a:pt x="2461511" y="2975745"/>
                </a:lnTo>
                <a:close/>
              </a:path>
              <a:path w="3818254" h="2978784">
                <a:moveTo>
                  <a:pt x="842098" y="1583714"/>
                </a:moveTo>
                <a:lnTo>
                  <a:pt x="199153" y="1050694"/>
                </a:lnTo>
                <a:lnTo>
                  <a:pt x="207079" y="1040768"/>
                </a:lnTo>
                <a:lnTo>
                  <a:pt x="854263" y="1577302"/>
                </a:lnTo>
                <a:lnTo>
                  <a:pt x="842098" y="1583714"/>
                </a:lnTo>
                <a:close/>
              </a:path>
              <a:path w="3818254" h="2978784">
                <a:moveTo>
                  <a:pt x="302665" y="1169502"/>
                </a:moveTo>
                <a:lnTo>
                  <a:pt x="167553" y="1057490"/>
                </a:lnTo>
                <a:lnTo>
                  <a:pt x="176587" y="1048483"/>
                </a:lnTo>
                <a:lnTo>
                  <a:pt x="311437" y="1160277"/>
                </a:lnTo>
                <a:lnTo>
                  <a:pt x="302665" y="1169502"/>
                </a:lnTo>
                <a:close/>
              </a:path>
              <a:path w="3818254" h="2978784">
                <a:moveTo>
                  <a:pt x="687967" y="1488929"/>
                </a:moveTo>
                <a:lnTo>
                  <a:pt x="311814" y="1177086"/>
                </a:lnTo>
                <a:lnTo>
                  <a:pt x="317395" y="1165216"/>
                </a:lnTo>
                <a:lnTo>
                  <a:pt x="694114" y="1477527"/>
                </a:lnTo>
                <a:lnTo>
                  <a:pt x="687967" y="1488929"/>
                </a:lnTo>
                <a:close/>
              </a:path>
              <a:path w="3818254" h="2978784">
                <a:moveTo>
                  <a:pt x="425754" y="1288043"/>
                </a:moveTo>
                <a:lnTo>
                  <a:pt x="300093" y="1183866"/>
                </a:lnTo>
                <a:lnTo>
                  <a:pt x="313450" y="1178443"/>
                </a:lnTo>
                <a:lnTo>
                  <a:pt x="435414" y="1279555"/>
                </a:lnTo>
                <a:lnTo>
                  <a:pt x="425754" y="1288043"/>
                </a:lnTo>
                <a:close/>
              </a:path>
              <a:path w="3818254" h="2978784">
                <a:moveTo>
                  <a:pt x="2301897" y="2975394"/>
                </a:moveTo>
                <a:lnTo>
                  <a:pt x="962756" y="1865207"/>
                </a:lnTo>
                <a:lnTo>
                  <a:pt x="983847" y="1866196"/>
                </a:lnTo>
                <a:lnTo>
                  <a:pt x="998052" y="1861475"/>
                </a:lnTo>
                <a:lnTo>
                  <a:pt x="840320" y="1730711"/>
                </a:lnTo>
                <a:lnTo>
                  <a:pt x="856242" y="1727413"/>
                </a:lnTo>
                <a:lnTo>
                  <a:pt x="859863" y="1713919"/>
                </a:lnTo>
                <a:lnTo>
                  <a:pt x="1001035" y="1830954"/>
                </a:lnTo>
                <a:lnTo>
                  <a:pt x="1009140" y="1821177"/>
                </a:lnTo>
                <a:lnTo>
                  <a:pt x="1423909" y="2165033"/>
                </a:lnTo>
                <a:lnTo>
                  <a:pt x="1448494" y="2168918"/>
                </a:lnTo>
                <a:lnTo>
                  <a:pt x="2421607" y="2975657"/>
                </a:lnTo>
                <a:lnTo>
                  <a:pt x="2301897" y="2975394"/>
                </a:lnTo>
                <a:close/>
              </a:path>
              <a:path w="3818254" h="2978784">
                <a:moveTo>
                  <a:pt x="976920" y="1860453"/>
                </a:moveTo>
                <a:lnTo>
                  <a:pt x="323897" y="1319078"/>
                </a:lnTo>
                <a:lnTo>
                  <a:pt x="333928" y="1294400"/>
                </a:lnTo>
                <a:lnTo>
                  <a:pt x="197261" y="1181099"/>
                </a:lnTo>
                <a:lnTo>
                  <a:pt x="201650" y="1168241"/>
                </a:lnTo>
                <a:lnTo>
                  <a:pt x="850614" y="1706251"/>
                </a:lnTo>
                <a:lnTo>
                  <a:pt x="838873" y="1713014"/>
                </a:lnTo>
                <a:lnTo>
                  <a:pt x="831414" y="1723327"/>
                </a:lnTo>
                <a:lnTo>
                  <a:pt x="998052" y="1861475"/>
                </a:lnTo>
                <a:lnTo>
                  <a:pt x="976920" y="1860453"/>
                </a:lnTo>
                <a:close/>
              </a:path>
              <a:path w="3818254" h="2978784">
                <a:moveTo>
                  <a:pt x="621272" y="1618858"/>
                </a:moveTo>
                <a:lnTo>
                  <a:pt x="624052" y="1617406"/>
                </a:lnTo>
                <a:lnTo>
                  <a:pt x="626072" y="1619080"/>
                </a:lnTo>
                <a:lnTo>
                  <a:pt x="621272" y="1618858"/>
                </a:lnTo>
                <a:close/>
              </a:path>
              <a:path w="3818254" h="2978784">
                <a:moveTo>
                  <a:pt x="697048" y="1760405"/>
                </a:moveTo>
                <a:lnTo>
                  <a:pt x="30918" y="1208163"/>
                </a:lnTo>
                <a:lnTo>
                  <a:pt x="51989" y="1209135"/>
                </a:lnTo>
                <a:lnTo>
                  <a:pt x="64174" y="1202740"/>
                </a:lnTo>
                <a:lnTo>
                  <a:pt x="582549" y="1632488"/>
                </a:lnTo>
                <a:lnTo>
                  <a:pt x="611847" y="1623784"/>
                </a:lnTo>
                <a:lnTo>
                  <a:pt x="621272" y="1618858"/>
                </a:lnTo>
                <a:lnTo>
                  <a:pt x="626072" y="1619080"/>
                </a:lnTo>
                <a:lnTo>
                  <a:pt x="2261993" y="2975306"/>
                </a:lnTo>
                <a:lnTo>
                  <a:pt x="2182186" y="2975131"/>
                </a:lnTo>
                <a:lnTo>
                  <a:pt x="706547" y="1751783"/>
                </a:lnTo>
                <a:lnTo>
                  <a:pt x="697048" y="1760405"/>
                </a:lnTo>
                <a:close/>
              </a:path>
              <a:path w="3818254" h="2978784">
                <a:moveTo>
                  <a:pt x="840723" y="1879516"/>
                </a:moveTo>
                <a:lnTo>
                  <a:pt x="700865" y="1763569"/>
                </a:lnTo>
                <a:lnTo>
                  <a:pt x="713010" y="1757141"/>
                </a:lnTo>
                <a:lnTo>
                  <a:pt x="850222" y="1870894"/>
                </a:lnTo>
                <a:lnTo>
                  <a:pt x="840723" y="1879516"/>
                </a:lnTo>
                <a:close/>
              </a:path>
              <a:path w="3818254" h="2978784">
                <a:moveTo>
                  <a:pt x="981773" y="1996450"/>
                </a:moveTo>
                <a:lnTo>
                  <a:pt x="844540" y="1882680"/>
                </a:lnTo>
                <a:lnTo>
                  <a:pt x="856685" y="1876252"/>
                </a:lnTo>
                <a:lnTo>
                  <a:pt x="994484" y="1990491"/>
                </a:lnTo>
                <a:lnTo>
                  <a:pt x="981773" y="1996450"/>
                </a:lnTo>
                <a:close/>
              </a:path>
              <a:path w="3818254" h="2978784">
                <a:moveTo>
                  <a:pt x="2142283" y="2975043"/>
                </a:moveTo>
                <a:lnTo>
                  <a:pt x="980212" y="2011652"/>
                </a:lnTo>
                <a:lnTo>
                  <a:pt x="993002" y="2005760"/>
                </a:lnTo>
                <a:lnTo>
                  <a:pt x="993507" y="2006178"/>
                </a:lnTo>
                <a:lnTo>
                  <a:pt x="998826" y="1994091"/>
                </a:lnTo>
                <a:lnTo>
                  <a:pt x="2182186" y="2975131"/>
                </a:lnTo>
                <a:lnTo>
                  <a:pt x="2142283" y="2975043"/>
                </a:lnTo>
                <a:close/>
              </a:path>
              <a:path w="3818254" h="2978784">
                <a:moveTo>
                  <a:pt x="976031" y="2008186"/>
                </a:moveTo>
                <a:lnTo>
                  <a:pt x="54783" y="1244445"/>
                </a:lnTo>
                <a:lnTo>
                  <a:pt x="62888" y="1234668"/>
                </a:lnTo>
                <a:lnTo>
                  <a:pt x="981289" y="1996049"/>
                </a:lnTo>
                <a:lnTo>
                  <a:pt x="976031" y="2008186"/>
                </a:lnTo>
                <a:close/>
              </a:path>
              <a:path w="3818254" h="2978784">
                <a:moveTo>
                  <a:pt x="2002621" y="2974736"/>
                </a:moveTo>
                <a:lnTo>
                  <a:pt x="1120669" y="2243573"/>
                </a:lnTo>
                <a:lnTo>
                  <a:pt x="1126653" y="2232037"/>
                </a:lnTo>
                <a:lnTo>
                  <a:pt x="708431" y="1885319"/>
                </a:lnTo>
                <a:lnTo>
                  <a:pt x="718839" y="1877451"/>
                </a:lnTo>
                <a:lnTo>
                  <a:pt x="66745" y="1336846"/>
                </a:lnTo>
                <a:lnTo>
                  <a:pt x="70731" y="1323653"/>
                </a:lnTo>
                <a:lnTo>
                  <a:pt x="612129" y="1772488"/>
                </a:lnTo>
                <a:lnTo>
                  <a:pt x="617771" y="1760669"/>
                </a:lnTo>
                <a:lnTo>
                  <a:pt x="918633" y="2010092"/>
                </a:lnTo>
                <a:lnTo>
                  <a:pt x="926739" y="2000315"/>
                </a:lnTo>
                <a:lnTo>
                  <a:pt x="2102379" y="2974956"/>
                </a:lnTo>
                <a:lnTo>
                  <a:pt x="2002621" y="2974736"/>
                </a:lnTo>
                <a:close/>
              </a:path>
              <a:path w="3818254" h="2978784">
                <a:moveTo>
                  <a:pt x="577654" y="1743908"/>
                </a:moveTo>
                <a:lnTo>
                  <a:pt x="68691" y="1321962"/>
                </a:lnTo>
                <a:lnTo>
                  <a:pt x="67223" y="1304249"/>
                </a:lnTo>
                <a:lnTo>
                  <a:pt x="586951" y="1735118"/>
                </a:lnTo>
                <a:lnTo>
                  <a:pt x="577654" y="1743908"/>
                </a:lnTo>
                <a:close/>
              </a:path>
              <a:path w="3818254" h="2978784">
                <a:moveTo>
                  <a:pt x="605666" y="1767131"/>
                </a:moveTo>
                <a:lnTo>
                  <a:pt x="583996" y="1749165"/>
                </a:lnTo>
                <a:lnTo>
                  <a:pt x="592101" y="1739388"/>
                </a:lnTo>
                <a:lnTo>
                  <a:pt x="616519" y="1759631"/>
                </a:lnTo>
                <a:lnTo>
                  <a:pt x="605666" y="1767131"/>
                </a:lnTo>
                <a:close/>
              </a:path>
              <a:path w="3818254" h="2978784">
                <a:moveTo>
                  <a:pt x="1107178" y="2232388"/>
                </a:moveTo>
                <a:lnTo>
                  <a:pt x="1003066" y="2146077"/>
                </a:lnTo>
                <a:lnTo>
                  <a:pt x="1013898" y="2138560"/>
                </a:lnTo>
                <a:lnTo>
                  <a:pt x="1113223" y="2220903"/>
                </a:lnTo>
                <a:lnTo>
                  <a:pt x="1107178" y="2232388"/>
                </a:lnTo>
                <a:close/>
              </a:path>
              <a:path w="3818254" h="2978784">
                <a:moveTo>
                  <a:pt x="1882910" y="2974473"/>
                </a:moveTo>
                <a:lnTo>
                  <a:pt x="605605" y="1915551"/>
                </a:lnTo>
                <a:lnTo>
                  <a:pt x="612257" y="1904568"/>
                </a:lnTo>
                <a:lnTo>
                  <a:pt x="609752" y="1902492"/>
                </a:lnTo>
                <a:lnTo>
                  <a:pt x="615677" y="1890906"/>
                </a:lnTo>
                <a:lnTo>
                  <a:pt x="82942" y="1449254"/>
                </a:lnTo>
                <a:lnTo>
                  <a:pt x="88745" y="1437568"/>
                </a:lnTo>
                <a:lnTo>
                  <a:pt x="1942765" y="2974605"/>
                </a:lnTo>
                <a:lnTo>
                  <a:pt x="1882910" y="2974473"/>
                </a:lnTo>
                <a:close/>
              </a:path>
              <a:path w="3818254" h="2978784">
                <a:moveTo>
                  <a:pt x="880394" y="2242339"/>
                </a:moveTo>
                <a:lnTo>
                  <a:pt x="86987" y="1584582"/>
                </a:lnTo>
                <a:lnTo>
                  <a:pt x="89842" y="1570451"/>
                </a:lnTo>
                <a:lnTo>
                  <a:pt x="880805" y="2226183"/>
                </a:lnTo>
                <a:lnTo>
                  <a:pt x="880394" y="2242339"/>
                </a:lnTo>
                <a:close/>
              </a:path>
              <a:path w="3818254" h="2978784">
                <a:moveTo>
                  <a:pt x="1703344" y="2974079"/>
                </a:moveTo>
                <a:lnTo>
                  <a:pt x="991008" y="2383531"/>
                </a:lnTo>
                <a:lnTo>
                  <a:pt x="1003274" y="2377204"/>
                </a:lnTo>
                <a:lnTo>
                  <a:pt x="1007475" y="2380686"/>
                </a:lnTo>
                <a:lnTo>
                  <a:pt x="1006923" y="2347235"/>
                </a:lnTo>
                <a:lnTo>
                  <a:pt x="880394" y="2242339"/>
                </a:lnTo>
                <a:lnTo>
                  <a:pt x="888499" y="2232562"/>
                </a:lnTo>
                <a:lnTo>
                  <a:pt x="1783151" y="2974254"/>
                </a:lnTo>
                <a:lnTo>
                  <a:pt x="1703344" y="2974079"/>
                </a:lnTo>
                <a:close/>
              </a:path>
              <a:path w="3818254" h="2978784">
                <a:moveTo>
                  <a:pt x="330062" y="1802594"/>
                </a:moveTo>
                <a:lnTo>
                  <a:pt x="74661" y="1590859"/>
                </a:lnTo>
                <a:lnTo>
                  <a:pt x="85311" y="1583192"/>
                </a:lnTo>
                <a:lnTo>
                  <a:pt x="342227" y="1796182"/>
                </a:lnTo>
                <a:lnTo>
                  <a:pt x="330062" y="1802594"/>
                </a:lnTo>
                <a:close/>
              </a:path>
              <a:path w="3818254" h="2978784">
                <a:moveTo>
                  <a:pt x="605719" y="2031122"/>
                </a:moveTo>
                <a:lnTo>
                  <a:pt x="337837" y="1809040"/>
                </a:lnTo>
                <a:lnTo>
                  <a:pt x="342227" y="1796182"/>
                </a:lnTo>
                <a:lnTo>
                  <a:pt x="614451" y="2021864"/>
                </a:lnTo>
                <a:lnTo>
                  <a:pt x="605719" y="2031122"/>
                </a:lnTo>
                <a:close/>
              </a:path>
              <a:path w="3818254" h="2978784">
                <a:moveTo>
                  <a:pt x="994102" y="2353103"/>
                </a:moveTo>
                <a:lnTo>
                  <a:pt x="609556" y="2034303"/>
                </a:lnTo>
                <a:lnTo>
                  <a:pt x="618409" y="2025146"/>
                </a:lnTo>
                <a:lnTo>
                  <a:pt x="1006923" y="2347235"/>
                </a:lnTo>
                <a:lnTo>
                  <a:pt x="994102" y="2353103"/>
                </a:lnTo>
                <a:close/>
              </a:path>
              <a:path w="3818254" h="2978784">
                <a:moveTo>
                  <a:pt x="1683393" y="2974035"/>
                </a:moveTo>
                <a:lnTo>
                  <a:pt x="72702" y="1638725"/>
                </a:lnTo>
                <a:lnTo>
                  <a:pt x="88926" y="1635679"/>
                </a:lnTo>
                <a:lnTo>
                  <a:pt x="92487" y="1622135"/>
                </a:lnTo>
                <a:lnTo>
                  <a:pt x="729293" y="2150065"/>
                </a:lnTo>
                <a:lnTo>
                  <a:pt x="722439" y="2160880"/>
                </a:lnTo>
                <a:lnTo>
                  <a:pt x="1703344" y="2974079"/>
                </a:lnTo>
                <a:lnTo>
                  <a:pt x="1683393" y="2974035"/>
                </a:lnTo>
                <a:close/>
              </a:path>
              <a:path w="3818254" h="2978784">
                <a:moveTo>
                  <a:pt x="981334" y="2375511"/>
                </a:moveTo>
                <a:lnTo>
                  <a:pt x="722439" y="2160880"/>
                </a:lnTo>
                <a:lnTo>
                  <a:pt x="732827" y="2152995"/>
                </a:lnTo>
                <a:lnTo>
                  <a:pt x="983966" y="2361197"/>
                </a:lnTo>
                <a:lnTo>
                  <a:pt x="981334" y="2375511"/>
                </a:lnTo>
                <a:close/>
              </a:path>
              <a:path w="3818254" h="2978784">
                <a:moveTo>
                  <a:pt x="1623537" y="2973904"/>
                </a:moveTo>
                <a:lnTo>
                  <a:pt x="375200" y="1938995"/>
                </a:lnTo>
                <a:lnTo>
                  <a:pt x="385547" y="1931077"/>
                </a:lnTo>
                <a:lnTo>
                  <a:pt x="1643489" y="2973947"/>
                </a:lnTo>
                <a:lnTo>
                  <a:pt x="1623537" y="2973904"/>
                </a:lnTo>
                <a:close/>
              </a:path>
              <a:path w="3818254" h="2978784">
                <a:moveTo>
                  <a:pt x="244456" y="1913089"/>
                </a:moveTo>
                <a:lnTo>
                  <a:pt x="100902" y="1794078"/>
                </a:lnTo>
                <a:lnTo>
                  <a:pt x="111289" y="1786193"/>
                </a:lnTo>
                <a:lnTo>
                  <a:pt x="250259" y="1901403"/>
                </a:lnTo>
                <a:lnTo>
                  <a:pt x="244456" y="1913089"/>
                </a:lnTo>
                <a:close/>
              </a:path>
              <a:path w="3818254" h="2978784">
                <a:moveTo>
                  <a:pt x="1503827" y="2973641"/>
                </a:moveTo>
                <a:lnTo>
                  <a:pt x="397294" y="2056293"/>
                </a:lnTo>
                <a:lnTo>
                  <a:pt x="402935" y="2044473"/>
                </a:lnTo>
                <a:lnTo>
                  <a:pt x="260027" y="1925998"/>
                </a:lnTo>
                <a:lnTo>
                  <a:pt x="265992" y="1914446"/>
                </a:lnTo>
                <a:lnTo>
                  <a:pt x="1543730" y="2973728"/>
                </a:lnTo>
                <a:lnTo>
                  <a:pt x="1503827" y="2973641"/>
                </a:lnTo>
                <a:close/>
              </a:path>
              <a:path w="3818254" h="2978784">
                <a:moveTo>
                  <a:pt x="735862" y="2386466"/>
                </a:moveTo>
                <a:lnTo>
                  <a:pt x="619027" y="2289606"/>
                </a:lnTo>
                <a:lnTo>
                  <a:pt x="629253" y="2281587"/>
                </a:lnTo>
                <a:lnTo>
                  <a:pt x="739141" y="2372687"/>
                </a:lnTo>
                <a:lnTo>
                  <a:pt x="735862" y="2386466"/>
                </a:lnTo>
                <a:close/>
              </a:path>
              <a:path w="3818254" h="2978784">
                <a:moveTo>
                  <a:pt x="881315" y="2507050"/>
                </a:moveTo>
                <a:lnTo>
                  <a:pt x="748586" y="2397014"/>
                </a:lnTo>
                <a:lnTo>
                  <a:pt x="759620" y="2389665"/>
                </a:lnTo>
                <a:lnTo>
                  <a:pt x="881726" y="2490894"/>
                </a:lnTo>
                <a:lnTo>
                  <a:pt x="881315" y="2507050"/>
                </a:lnTo>
                <a:close/>
              </a:path>
              <a:path w="3818254" h="2978784">
                <a:moveTo>
                  <a:pt x="1443971" y="2973509"/>
                </a:moveTo>
                <a:lnTo>
                  <a:pt x="881315" y="2507050"/>
                </a:lnTo>
                <a:lnTo>
                  <a:pt x="889420" y="2497273"/>
                </a:lnTo>
                <a:lnTo>
                  <a:pt x="1463923" y="2973553"/>
                </a:lnTo>
                <a:lnTo>
                  <a:pt x="1443971" y="2973509"/>
                </a:lnTo>
                <a:close/>
              </a:path>
              <a:path w="3818254" h="2978784">
                <a:moveTo>
                  <a:pt x="1364164" y="2973334"/>
                </a:moveTo>
                <a:lnTo>
                  <a:pt x="142532" y="1960565"/>
                </a:lnTo>
                <a:lnTo>
                  <a:pt x="152051" y="1951960"/>
                </a:lnTo>
                <a:lnTo>
                  <a:pt x="1384116" y="2973378"/>
                </a:lnTo>
                <a:lnTo>
                  <a:pt x="1364164" y="2973334"/>
                </a:lnTo>
                <a:close/>
              </a:path>
              <a:path w="3818254" h="2978784">
                <a:moveTo>
                  <a:pt x="437772" y="2419785"/>
                </a:moveTo>
                <a:lnTo>
                  <a:pt x="311001" y="2314688"/>
                </a:lnTo>
                <a:lnTo>
                  <a:pt x="319853" y="2305531"/>
                </a:lnTo>
                <a:lnTo>
                  <a:pt x="446483" y="2410511"/>
                </a:lnTo>
                <a:lnTo>
                  <a:pt x="437772" y="2419785"/>
                </a:lnTo>
                <a:close/>
              </a:path>
              <a:path w="3818254" h="2978784">
                <a:moveTo>
                  <a:pt x="1104792" y="2972764"/>
                </a:moveTo>
                <a:lnTo>
                  <a:pt x="441609" y="2422967"/>
                </a:lnTo>
                <a:lnTo>
                  <a:pt x="450462" y="2413809"/>
                </a:lnTo>
                <a:lnTo>
                  <a:pt x="1124743" y="2972808"/>
                </a:lnTo>
                <a:lnTo>
                  <a:pt x="1104792" y="2972764"/>
                </a:lnTo>
                <a:close/>
              </a:path>
              <a:path w="3818254" h="2978784">
                <a:moveTo>
                  <a:pt x="190913" y="2462583"/>
                </a:moveTo>
                <a:lnTo>
                  <a:pt x="60971" y="2354858"/>
                </a:lnTo>
                <a:lnTo>
                  <a:pt x="70409" y="2346186"/>
                </a:lnTo>
                <a:lnTo>
                  <a:pt x="191324" y="2446427"/>
                </a:lnTo>
                <a:lnTo>
                  <a:pt x="190913" y="2462583"/>
                </a:lnTo>
                <a:close/>
              </a:path>
              <a:path w="3818254" h="2978784">
                <a:moveTo>
                  <a:pt x="805515" y="2972106"/>
                </a:moveTo>
                <a:lnTo>
                  <a:pt x="190913" y="2462583"/>
                </a:lnTo>
                <a:lnTo>
                  <a:pt x="199019" y="2452806"/>
                </a:lnTo>
                <a:lnTo>
                  <a:pt x="825467" y="2972150"/>
                </a:lnTo>
                <a:lnTo>
                  <a:pt x="805515" y="2972106"/>
                </a:lnTo>
                <a:close/>
              </a:path>
            </a:pathLst>
          </a:custGeom>
          <a:solidFill>
            <a:srgbClr val="32AFC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419930" y="4580670"/>
            <a:ext cx="4093210" cy="2997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6100"/>
              </a:lnSpc>
              <a:spcBef>
                <a:spcPts val="100"/>
              </a:spcBef>
            </a:pPr>
            <a:r>
              <a:rPr sz="2800" spc="20" dirty="0">
                <a:solidFill>
                  <a:srgbClr val="FFFFFF"/>
                </a:solidFill>
                <a:latin typeface="Futura Bk BT"/>
                <a:cs typeface="Lucida Sans Unicode"/>
              </a:rPr>
              <a:t>focuses </a:t>
            </a:r>
            <a:r>
              <a:rPr sz="2800" spc="-75" dirty="0">
                <a:solidFill>
                  <a:srgbClr val="FFFFFF"/>
                </a:solidFill>
                <a:latin typeface="Futura Bk BT"/>
                <a:cs typeface="Lucida Sans Unicode"/>
              </a:rPr>
              <a:t>on </a:t>
            </a:r>
            <a:r>
              <a:rPr sz="2800" spc="10" dirty="0">
                <a:solidFill>
                  <a:srgbClr val="FFFFFF"/>
                </a:solidFill>
                <a:latin typeface="Futura Bk BT"/>
                <a:cs typeface="Lucida Sans Unicode"/>
              </a:rPr>
              <a:t>the </a:t>
            </a:r>
            <a:r>
              <a:rPr sz="2800" spc="25" dirty="0">
                <a:solidFill>
                  <a:srgbClr val="FFFFFF"/>
                </a:solidFill>
                <a:latin typeface="Futura Bk BT"/>
                <a:cs typeface="Lucida Sans Unicode"/>
              </a:rPr>
              <a:t>impact  </a:t>
            </a:r>
            <a:r>
              <a:rPr sz="2800" spc="-55" dirty="0">
                <a:solidFill>
                  <a:srgbClr val="FFFFFF"/>
                </a:solidFill>
                <a:latin typeface="Futura Bk BT"/>
                <a:cs typeface="Lucida Sans Unicode"/>
              </a:rPr>
              <a:t>of inflation </a:t>
            </a:r>
            <a:r>
              <a:rPr sz="2800" spc="-75" dirty="0">
                <a:solidFill>
                  <a:srgbClr val="FFFFFF"/>
                </a:solidFill>
                <a:latin typeface="Futura Bk BT"/>
                <a:cs typeface="Lucida Sans Unicode"/>
              </a:rPr>
              <a:t>on  </a:t>
            </a:r>
            <a:r>
              <a:rPr sz="2800" spc="-35" dirty="0">
                <a:solidFill>
                  <a:srgbClr val="FFFFFF"/>
                </a:solidFill>
                <a:latin typeface="Futura Bk BT"/>
                <a:cs typeface="Lucida Sans Unicode"/>
              </a:rPr>
              <a:t>purchasing </a:t>
            </a:r>
            <a:r>
              <a:rPr sz="2800" spc="-5" dirty="0">
                <a:solidFill>
                  <a:srgbClr val="FFFFFF"/>
                </a:solidFill>
                <a:latin typeface="Futura Bk BT"/>
                <a:cs typeface="Lucida Sans Unicode"/>
              </a:rPr>
              <a:t>power </a:t>
            </a:r>
            <a:r>
              <a:rPr sz="2800" spc="-25" dirty="0">
                <a:solidFill>
                  <a:srgbClr val="FFFFFF"/>
                </a:solidFill>
                <a:latin typeface="Futura Bk BT"/>
                <a:cs typeface="Lucida Sans Unicode"/>
              </a:rPr>
              <a:t>and  </a:t>
            </a:r>
            <a:r>
              <a:rPr sz="2800" spc="-5" dirty="0">
                <a:solidFill>
                  <a:srgbClr val="FFFFFF"/>
                </a:solidFill>
                <a:latin typeface="Futura Bk BT"/>
                <a:cs typeface="Lucida Sans Unicode"/>
              </a:rPr>
              <a:t>uses </a:t>
            </a:r>
            <a:r>
              <a:rPr sz="2800" spc="-45" dirty="0">
                <a:solidFill>
                  <a:srgbClr val="FFFFFF"/>
                </a:solidFill>
                <a:latin typeface="Futura Bk BT"/>
                <a:cs typeface="Lucida Sans Unicode"/>
              </a:rPr>
              <a:t>real </a:t>
            </a:r>
            <a:r>
              <a:rPr sz="2800" spc="15" dirty="0">
                <a:solidFill>
                  <a:srgbClr val="FFFFFF"/>
                </a:solidFill>
                <a:latin typeface="Futura Bk BT"/>
                <a:cs typeface="Lucida Sans Unicode"/>
              </a:rPr>
              <a:t>rates </a:t>
            </a:r>
            <a:r>
              <a:rPr sz="2800" spc="-55" dirty="0">
                <a:solidFill>
                  <a:srgbClr val="FFFFFF"/>
                </a:solidFill>
                <a:latin typeface="Futura Bk BT"/>
                <a:cs typeface="Lucida Sans Unicode"/>
              </a:rPr>
              <a:t>of</a:t>
            </a:r>
            <a:r>
              <a:rPr sz="2800" spc="-185" dirty="0">
                <a:solidFill>
                  <a:srgbClr val="FFFFFF"/>
                </a:solidFill>
                <a:latin typeface="Futura Bk BT"/>
                <a:cs typeface="Lucida Sans Unicode"/>
              </a:rPr>
              <a:t> </a:t>
            </a:r>
            <a:r>
              <a:rPr sz="2800" spc="-40" dirty="0">
                <a:solidFill>
                  <a:srgbClr val="FFFFFF"/>
                </a:solidFill>
                <a:latin typeface="Futura Bk BT"/>
                <a:cs typeface="Lucida Sans Unicode"/>
              </a:rPr>
              <a:t>return  </a:t>
            </a:r>
            <a:r>
              <a:rPr sz="2800" spc="10" dirty="0">
                <a:solidFill>
                  <a:srgbClr val="FFFFFF"/>
                </a:solidFill>
                <a:latin typeface="Futura Bk BT"/>
                <a:cs typeface="Lucida Sans Unicode"/>
              </a:rPr>
              <a:t>to </a:t>
            </a:r>
            <a:r>
              <a:rPr sz="2800" spc="20" dirty="0">
                <a:solidFill>
                  <a:srgbClr val="FFFFFF"/>
                </a:solidFill>
                <a:latin typeface="Futura Bk BT"/>
                <a:cs typeface="Lucida Sans Unicode"/>
              </a:rPr>
              <a:t>assess </a:t>
            </a:r>
            <a:r>
              <a:rPr sz="2800" spc="5" dirty="0">
                <a:solidFill>
                  <a:srgbClr val="FFFFFF"/>
                </a:solidFill>
                <a:latin typeface="Futura Bk BT"/>
                <a:cs typeface="Lucida Sans Unicode"/>
              </a:rPr>
              <a:t>investment  </a:t>
            </a:r>
            <a:r>
              <a:rPr sz="2800" spc="-25" dirty="0">
                <a:solidFill>
                  <a:srgbClr val="FFFFFF"/>
                </a:solidFill>
                <a:latin typeface="Futura Bk BT"/>
                <a:cs typeface="Lucida Sans Unicode"/>
              </a:rPr>
              <a:t>performance.</a:t>
            </a:r>
            <a:endParaRPr sz="2800" dirty="0">
              <a:latin typeface="Futura Bk BT"/>
              <a:cs typeface="Lucida Sans Unicode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428055" y="2422798"/>
            <a:ext cx="3538274" cy="1903085"/>
          </a:xfrm>
          <a:prstGeom prst="rect">
            <a:avLst/>
          </a:prstGeom>
        </p:spPr>
        <p:txBody>
          <a:bodyPr vert="horz" wrap="square" lIns="0" tIns="106680" rIns="0" bIns="0" rtlCol="0">
            <a:spAutoFit/>
          </a:bodyPr>
          <a:lstStyle/>
          <a:p>
            <a:pPr marL="12700" marR="5080">
              <a:lnSpc>
                <a:spcPts val="7000"/>
              </a:lnSpc>
              <a:spcBef>
                <a:spcPts val="840"/>
              </a:spcBef>
            </a:pPr>
            <a:r>
              <a:rPr spc="405" dirty="0">
                <a:latin typeface="Futura Md BT"/>
              </a:rPr>
              <a:t>A</a:t>
            </a:r>
            <a:r>
              <a:rPr spc="-345" dirty="0">
                <a:latin typeface="Futura Md BT"/>
              </a:rPr>
              <a:t> </a:t>
            </a:r>
            <a:r>
              <a:rPr spc="204" dirty="0">
                <a:latin typeface="Futura Md BT"/>
              </a:rPr>
              <a:t>Smart  </a:t>
            </a:r>
            <a:r>
              <a:rPr spc="105" dirty="0">
                <a:latin typeface="Futura Md BT"/>
              </a:rPr>
              <a:t>Investor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799665FA-4F8E-65F4-69B6-679D8C0C0557}"/>
              </a:ext>
            </a:extLst>
          </p:cNvPr>
          <p:cNvGrpSpPr/>
          <p:nvPr/>
        </p:nvGrpSpPr>
        <p:grpSpPr>
          <a:xfrm>
            <a:off x="728262" y="722559"/>
            <a:ext cx="3885424" cy="1132088"/>
            <a:chOff x="728262" y="722559"/>
            <a:chExt cx="3885424" cy="1132088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324F998C-454B-5F8C-8953-7F5356B4B691}"/>
                </a:ext>
              </a:extLst>
            </p:cNvPr>
            <p:cNvGrpSpPr/>
            <p:nvPr/>
          </p:nvGrpSpPr>
          <p:grpSpPr>
            <a:xfrm>
              <a:off x="728262" y="723900"/>
              <a:ext cx="1757413" cy="1130747"/>
              <a:chOff x="740962" y="278953"/>
              <a:chExt cx="3086100" cy="1985645"/>
            </a:xfrm>
          </p:grpSpPr>
          <p:sp>
            <p:nvSpPr>
              <p:cNvPr id="14" name="object 3">
                <a:extLst>
                  <a:ext uri="{FF2B5EF4-FFF2-40B4-BE49-F238E27FC236}">
                    <a16:creationId xmlns:a16="http://schemas.microsoft.com/office/drawing/2014/main" id="{4AB5B261-21AD-5F3B-9D1B-9D5EC7DD3F61}"/>
                  </a:ext>
                </a:extLst>
              </p:cNvPr>
              <p:cNvSpPr/>
              <p:nvPr/>
            </p:nvSpPr>
            <p:spPr>
              <a:xfrm>
                <a:off x="740962" y="278953"/>
                <a:ext cx="3086100" cy="1985645"/>
              </a:xfrm>
              <a:custGeom>
                <a:avLst/>
                <a:gdLst/>
                <a:ahLst/>
                <a:cxnLst/>
                <a:rect l="l" t="t" r="r" b="b"/>
                <a:pathLst>
                  <a:path w="3086100" h="1985645">
                    <a:moveTo>
                      <a:pt x="0" y="0"/>
                    </a:moveTo>
                    <a:lnTo>
                      <a:pt x="3086101" y="0"/>
                    </a:lnTo>
                    <a:lnTo>
                      <a:pt x="3086101" y="1985070"/>
                    </a:lnTo>
                    <a:lnTo>
                      <a:pt x="0" y="198507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4F1EC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5" name="object 4">
                <a:extLst>
                  <a:ext uri="{FF2B5EF4-FFF2-40B4-BE49-F238E27FC236}">
                    <a16:creationId xmlns:a16="http://schemas.microsoft.com/office/drawing/2014/main" id="{3779D391-AA77-0ACD-F12B-F3C0A25272B4}"/>
                  </a:ext>
                </a:extLst>
              </p:cNvPr>
              <p:cNvSpPr/>
              <p:nvPr/>
            </p:nvSpPr>
            <p:spPr>
              <a:xfrm>
                <a:off x="884831" y="550285"/>
                <a:ext cx="2800349" cy="1438274"/>
              </a:xfrm>
              <a:prstGeom prst="rect">
                <a:avLst/>
              </a:prstGeom>
              <a:blipFill>
                <a:blip r:embed="rId4" cstate="print"/>
                <a:stretch>
                  <a:fillRect/>
                </a:stretch>
              </a:blip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172CF5CA-40EF-250F-7D1F-7BF21DB78E80}"/>
                </a:ext>
              </a:extLst>
            </p:cNvPr>
            <p:cNvGrpSpPr/>
            <p:nvPr/>
          </p:nvGrpSpPr>
          <p:grpSpPr>
            <a:xfrm>
              <a:off x="2856273" y="722559"/>
              <a:ext cx="1757413" cy="1130747"/>
              <a:chOff x="740962" y="278953"/>
              <a:chExt cx="3086100" cy="1985645"/>
            </a:xfrm>
          </p:grpSpPr>
          <p:sp>
            <p:nvSpPr>
              <p:cNvPr id="12" name="object 3">
                <a:extLst>
                  <a:ext uri="{FF2B5EF4-FFF2-40B4-BE49-F238E27FC236}">
                    <a16:creationId xmlns:a16="http://schemas.microsoft.com/office/drawing/2014/main" id="{CD8641CF-68BD-172C-DD7E-5298F3A7F01A}"/>
                  </a:ext>
                </a:extLst>
              </p:cNvPr>
              <p:cNvSpPr/>
              <p:nvPr/>
            </p:nvSpPr>
            <p:spPr>
              <a:xfrm>
                <a:off x="740962" y="278953"/>
                <a:ext cx="3086100" cy="1985645"/>
              </a:xfrm>
              <a:custGeom>
                <a:avLst/>
                <a:gdLst/>
                <a:ahLst/>
                <a:cxnLst/>
                <a:rect l="l" t="t" r="r" b="b"/>
                <a:pathLst>
                  <a:path w="3086100" h="1985645">
                    <a:moveTo>
                      <a:pt x="0" y="0"/>
                    </a:moveTo>
                    <a:lnTo>
                      <a:pt x="3086101" y="0"/>
                    </a:lnTo>
                    <a:lnTo>
                      <a:pt x="3086101" y="1985070"/>
                    </a:lnTo>
                    <a:lnTo>
                      <a:pt x="0" y="198507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4F1EC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3" name="object 4">
                <a:extLst>
                  <a:ext uri="{FF2B5EF4-FFF2-40B4-BE49-F238E27FC236}">
                    <a16:creationId xmlns:a16="http://schemas.microsoft.com/office/drawing/2014/main" id="{D73F7253-C069-5DE4-9CE6-3B6CA3F23E4C}"/>
                  </a:ext>
                </a:extLst>
              </p:cNvPr>
              <p:cNvSpPr/>
              <p:nvPr/>
            </p:nvSpPr>
            <p:spPr>
              <a:xfrm>
                <a:off x="884831" y="550285"/>
                <a:ext cx="2800349" cy="1438274"/>
              </a:xfrm>
              <a:prstGeom prst="rect">
                <a:avLst/>
              </a:prstGeom>
              <a:blipFill>
                <a:blip r:embed="rId4" cstate="print"/>
                <a:stretch>
                  <a:fillRect/>
                </a:stretch>
              </a:blip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831323" y="0"/>
            <a:ext cx="7461699" cy="85711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008930" y="979383"/>
            <a:ext cx="4946995" cy="832816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70" y="7307097"/>
            <a:ext cx="3818254" cy="2978785"/>
          </a:xfrm>
          <a:custGeom>
            <a:avLst/>
            <a:gdLst/>
            <a:ahLst/>
            <a:cxnLst/>
            <a:rect l="l" t="t" r="r" b="b"/>
            <a:pathLst>
              <a:path w="3818254" h="2978784">
                <a:moveTo>
                  <a:pt x="3021853" y="2335002"/>
                </a:moveTo>
                <a:lnTo>
                  <a:pt x="2880690" y="2217973"/>
                </a:lnTo>
                <a:lnTo>
                  <a:pt x="2896229" y="2214359"/>
                </a:lnTo>
                <a:lnTo>
                  <a:pt x="2940337" y="2217932"/>
                </a:lnTo>
                <a:lnTo>
                  <a:pt x="2998585" y="2266222"/>
                </a:lnTo>
                <a:lnTo>
                  <a:pt x="3007045" y="2306229"/>
                </a:lnTo>
                <a:lnTo>
                  <a:pt x="3021853" y="2335002"/>
                </a:lnTo>
                <a:close/>
              </a:path>
              <a:path w="3818254" h="2978784">
                <a:moveTo>
                  <a:pt x="3528427" y="2771464"/>
                </a:moveTo>
                <a:lnTo>
                  <a:pt x="2849765" y="2208833"/>
                </a:lnTo>
                <a:lnTo>
                  <a:pt x="2869946" y="2209067"/>
                </a:lnTo>
                <a:lnTo>
                  <a:pt x="3062924" y="2369051"/>
                </a:lnTo>
                <a:lnTo>
                  <a:pt x="3089728" y="2374776"/>
                </a:lnTo>
                <a:lnTo>
                  <a:pt x="3186625" y="2422113"/>
                </a:lnTo>
                <a:lnTo>
                  <a:pt x="3298588" y="2514933"/>
                </a:lnTo>
                <a:lnTo>
                  <a:pt x="3305623" y="2537262"/>
                </a:lnTo>
                <a:lnTo>
                  <a:pt x="3475502" y="2678097"/>
                </a:lnTo>
                <a:lnTo>
                  <a:pt x="3491493" y="2707850"/>
                </a:lnTo>
                <a:lnTo>
                  <a:pt x="3509481" y="2739260"/>
                </a:lnTo>
                <a:lnTo>
                  <a:pt x="3528427" y="2771464"/>
                </a:lnTo>
                <a:close/>
              </a:path>
              <a:path w="3818254" h="2978784">
                <a:moveTo>
                  <a:pt x="3475502" y="2678097"/>
                </a:moveTo>
                <a:lnTo>
                  <a:pt x="3362501" y="2584415"/>
                </a:lnTo>
                <a:lnTo>
                  <a:pt x="3384303" y="2585993"/>
                </a:lnTo>
                <a:lnTo>
                  <a:pt x="3458352" y="2647382"/>
                </a:lnTo>
                <a:lnTo>
                  <a:pt x="3475502" y="2678097"/>
                </a:lnTo>
                <a:close/>
              </a:path>
              <a:path w="3818254" h="2978784">
                <a:moveTo>
                  <a:pt x="3778327" y="2978637"/>
                </a:moveTo>
                <a:lnTo>
                  <a:pt x="3697175" y="2911360"/>
                </a:lnTo>
                <a:lnTo>
                  <a:pt x="3718758" y="2912757"/>
                </a:lnTo>
                <a:lnTo>
                  <a:pt x="3745388" y="2934834"/>
                </a:lnTo>
                <a:lnTo>
                  <a:pt x="3766744" y="2936042"/>
                </a:lnTo>
                <a:lnTo>
                  <a:pt x="3772899" y="2941144"/>
                </a:lnTo>
                <a:lnTo>
                  <a:pt x="3787159" y="2936469"/>
                </a:lnTo>
                <a:lnTo>
                  <a:pt x="3798317" y="2945720"/>
                </a:lnTo>
                <a:lnTo>
                  <a:pt x="3818230" y="2978725"/>
                </a:lnTo>
                <a:lnTo>
                  <a:pt x="3778327" y="2978637"/>
                </a:lnTo>
                <a:close/>
              </a:path>
              <a:path w="3818254" h="2978784">
                <a:moveTo>
                  <a:pt x="1886890" y="1707523"/>
                </a:moveTo>
                <a:lnTo>
                  <a:pt x="1024836" y="992855"/>
                </a:lnTo>
                <a:lnTo>
                  <a:pt x="1045908" y="993827"/>
                </a:lnTo>
                <a:lnTo>
                  <a:pt x="1060113" y="989107"/>
                </a:lnTo>
                <a:lnTo>
                  <a:pt x="480686" y="508745"/>
                </a:lnTo>
                <a:lnTo>
                  <a:pt x="480689" y="492251"/>
                </a:lnTo>
                <a:lnTo>
                  <a:pt x="899338" y="839323"/>
                </a:lnTo>
                <a:lnTo>
                  <a:pt x="903727" y="826465"/>
                </a:lnTo>
                <a:lnTo>
                  <a:pt x="1454941" y="1283438"/>
                </a:lnTo>
                <a:lnTo>
                  <a:pt x="1463047" y="1273661"/>
                </a:lnTo>
                <a:lnTo>
                  <a:pt x="2024924" y="1739474"/>
                </a:lnTo>
                <a:lnTo>
                  <a:pt x="2034975" y="1714813"/>
                </a:lnTo>
                <a:lnTo>
                  <a:pt x="1740030" y="1470295"/>
                </a:lnTo>
                <a:lnTo>
                  <a:pt x="1746884" y="1459480"/>
                </a:lnTo>
                <a:lnTo>
                  <a:pt x="1469179" y="1229254"/>
                </a:lnTo>
                <a:lnTo>
                  <a:pt x="1510401" y="1246932"/>
                </a:lnTo>
                <a:lnTo>
                  <a:pt x="1609714" y="1329266"/>
                </a:lnTo>
                <a:lnTo>
                  <a:pt x="1650935" y="1346942"/>
                </a:lnTo>
                <a:lnTo>
                  <a:pt x="1717189" y="1401868"/>
                </a:lnTo>
                <a:lnTo>
                  <a:pt x="1767849" y="1427370"/>
                </a:lnTo>
                <a:lnTo>
                  <a:pt x="2022535" y="1638512"/>
                </a:lnTo>
                <a:lnTo>
                  <a:pt x="2068515" y="1660134"/>
                </a:lnTo>
                <a:lnTo>
                  <a:pt x="2145237" y="1723739"/>
                </a:lnTo>
                <a:lnTo>
                  <a:pt x="2191657" y="1745726"/>
                </a:lnTo>
                <a:lnTo>
                  <a:pt x="2449689" y="1959642"/>
                </a:lnTo>
                <a:lnTo>
                  <a:pt x="2473813" y="1963145"/>
                </a:lnTo>
                <a:lnTo>
                  <a:pt x="2497017" y="1965885"/>
                </a:lnTo>
                <a:lnTo>
                  <a:pt x="2529781" y="1976550"/>
                </a:lnTo>
                <a:lnTo>
                  <a:pt x="2563491" y="1988000"/>
                </a:lnTo>
                <a:lnTo>
                  <a:pt x="2637172" y="2049084"/>
                </a:lnTo>
                <a:lnTo>
                  <a:pt x="2729950" y="2093006"/>
                </a:lnTo>
                <a:lnTo>
                  <a:pt x="2807509" y="2157305"/>
                </a:lnTo>
                <a:lnTo>
                  <a:pt x="2838333" y="2199355"/>
                </a:lnTo>
                <a:lnTo>
                  <a:pt x="3778327" y="2978637"/>
                </a:lnTo>
                <a:lnTo>
                  <a:pt x="3439147" y="2977892"/>
                </a:lnTo>
                <a:lnTo>
                  <a:pt x="1899135" y="1701178"/>
                </a:lnTo>
                <a:lnTo>
                  <a:pt x="1886890" y="1707523"/>
                </a:lnTo>
                <a:close/>
              </a:path>
              <a:path w="3818254" h="2978784">
                <a:moveTo>
                  <a:pt x="2413694" y="1929801"/>
                </a:moveTo>
                <a:lnTo>
                  <a:pt x="2230003" y="1777515"/>
                </a:lnTo>
                <a:lnTo>
                  <a:pt x="2276529" y="1799590"/>
                </a:lnTo>
                <a:lnTo>
                  <a:pt x="2385849" y="1890220"/>
                </a:lnTo>
                <a:lnTo>
                  <a:pt x="2413694" y="1929801"/>
                </a:lnTo>
                <a:close/>
              </a:path>
              <a:path w="3818254" h="2978784">
                <a:moveTo>
                  <a:pt x="1908514" y="1543986"/>
                </a:moveTo>
                <a:lnTo>
                  <a:pt x="1899890" y="1536836"/>
                </a:lnTo>
                <a:lnTo>
                  <a:pt x="1912681" y="1530944"/>
                </a:lnTo>
                <a:lnTo>
                  <a:pt x="1908514" y="1543986"/>
                </a:lnTo>
                <a:close/>
              </a:path>
              <a:path w="3818254" h="2978784">
                <a:moveTo>
                  <a:pt x="6422" y="286134"/>
                </a:moveTo>
                <a:lnTo>
                  <a:pt x="6313" y="0"/>
                </a:lnTo>
                <a:lnTo>
                  <a:pt x="290739" y="235797"/>
                </a:lnTo>
                <a:lnTo>
                  <a:pt x="338189" y="258637"/>
                </a:lnTo>
                <a:lnTo>
                  <a:pt x="367835" y="299712"/>
                </a:lnTo>
                <a:lnTo>
                  <a:pt x="392338" y="336522"/>
                </a:lnTo>
                <a:lnTo>
                  <a:pt x="491112" y="418409"/>
                </a:lnTo>
                <a:lnTo>
                  <a:pt x="506482" y="464144"/>
                </a:lnTo>
                <a:lnTo>
                  <a:pt x="250475" y="251907"/>
                </a:lnTo>
                <a:lnTo>
                  <a:pt x="244086" y="263107"/>
                </a:lnTo>
                <a:lnTo>
                  <a:pt x="386692" y="381331"/>
                </a:lnTo>
                <a:lnTo>
                  <a:pt x="377031" y="389819"/>
                </a:lnTo>
                <a:lnTo>
                  <a:pt x="903727" y="826465"/>
                </a:lnTo>
                <a:lnTo>
                  <a:pt x="891562" y="832877"/>
                </a:lnTo>
                <a:lnTo>
                  <a:pt x="464494" y="478825"/>
                </a:lnTo>
                <a:lnTo>
                  <a:pt x="448229" y="481838"/>
                </a:lnTo>
                <a:lnTo>
                  <a:pt x="452132" y="485073"/>
                </a:lnTo>
                <a:lnTo>
                  <a:pt x="447627" y="497835"/>
                </a:lnTo>
                <a:lnTo>
                  <a:pt x="443439" y="510860"/>
                </a:lnTo>
                <a:lnTo>
                  <a:pt x="152927" y="270017"/>
                </a:lnTo>
                <a:lnTo>
                  <a:pt x="140783" y="276446"/>
                </a:lnTo>
                <a:lnTo>
                  <a:pt x="1597492" y="1484100"/>
                </a:lnTo>
                <a:lnTo>
                  <a:pt x="1586347" y="1491358"/>
                </a:lnTo>
                <a:lnTo>
                  <a:pt x="251087" y="384388"/>
                </a:lnTo>
                <a:lnTo>
                  <a:pt x="246779" y="397313"/>
                </a:lnTo>
                <a:lnTo>
                  <a:pt x="138992" y="307955"/>
                </a:lnTo>
                <a:lnTo>
                  <a:pt x="129331" y="316443"/>
                </a:lnTo>
                <a:lnTo>
                  <a:pt x="761451" y="840488"/>
                </a:lnTo>
                <a:lnTo>
                  <a:pt x="750579" y="847972"/>
                </a:lnTo>
                <a:lnTo>
                  <a:pt x="624656" y="743578"/>
                </a:lnTo>
                <a:lnTo>
                  <a:pt x="613511" y="750835"/>
                </a:lnTo>
                <a:lnTo>
                  <a:pt x="61054" y="292833"/>
                </a:lnTo>
                <a:lnTo>
                  <a:pt x="58604" y="307298"/>
                </a:lnTo>
                <a:lnTo>
                  <a:pt x="1896072" y="1830612"/>
                </a:lnTo>
                <a:lnTo>
                  <a:pt x="1886593" y="1839251"/>
                </a:lnTo>
                <a:lnTo>
                  <a:pt x="9722" y="283270"/>
                </a:lnTo>
                <a:lnTo>
                  <a:pt x="6422" y="286134"/>
                </a:lnTo>
                <a:close/>
              </a:path>
              <a:path w="3818254" h="2978784">
                <a:moveTo>
                  <a:pt x="642397" y="543828"/>
                </a:moveTo>
                <a:lnTo>
                  <a:pt x="585437" y="496607"/>
                </a:lnTo>
                <a:lnTo>
                  <a:pt x="604112" y="495592"/>
                </a:lnTo>
                <a:lnTo>
                  <a:pt x="614451" y="504163"/>
                </a:lnTo>
                <a:lnTo>
                  <a:pt x="642397" y="543828"/>
                </a:lnTo>
                <a:close/>
              </a:path>
              <a:path w="3818254" h="2978784">
                <a:moveTo>
                  <a:pt x="560130" y="492123"/>
                </a:moveTo>
                <a:lnTo>
                  <a:pt x="544170" y="478892"/>
                </a:lnTo>
                <a:lnTo>
                  <a:pt x="563328" y="478277"/>
                </a:lnTo>
                <a:lnTo>
                  <a:pt x="560130" y="492123"/>
                </a:lnTo>
                <a:close/>
              </a:path>
              <a:path w="3818254" h="2978784">
                <a:moveTo>
                  <a:pt x="706214" y="613231"/>
                </a:moveTo>
                <a:lnTo>
                  <a:pt x="565946" y="496945"/>
                </a:lnTo>
                <a:lnTo>
                  <a:pt x="564135" y="478947"/>
                </a:lnTo>
                <a:lnTo>
                  <a:pt x="678370" y="573651"/>
                </a:lnTo>
                <a:lnTo>
                  <a:pt x="706214" y="613231"/>
                </a:lnTo>
                <a:close/>
              </a:path>
              <a:path w="3818254" h="2978784">
                <a:moveTo>
                  <a:pt x="2024924" y="1739474"/>
                </a:moveTo>
                <a:lnTo>
                  <a:pt x="1876664" y="1616562"/>
                </a:lnTo>
                <a:lnTo>
                  <a:pt x="1888486" y="1609865"/>
                </a:lnTo>
                <a:lnTo>
                  <a:pt x="772445" y="684635"/>
                </a:lnTo>
                <a:lnTo>
                  <a:pt x="867196" y="730193"/>
                </a:lnTo>
                <a:lnTo>
                  <a:pt x="1746884" y="1459480"/>
                </a:lnTo>
                <a:lnTo>
                  <a:pt x="1736032" y="1466980"/>
                </a:lnTo>
                <a:lnTo>
                  <a:pt x="2021929" y="1703997"/>
                </a:lnTo>
                <a:lnTo>
                  <a:pt x="2020064" y="1718947"/>
                </a:lnTo>
                <a:lnTo>
                  <a:pt x="2024924" y="1739474"/>
                </a:lnTo>
                <a:close/>
              </a:path>
              <a:path w="3818254" h="2978784">
                <a:moveTo>
                  <a:pt x="743812" y="660897"/>
                </a:moveTo>
                <a:lnTo>
                  <a:pt x="514262" y="470594"/>
                </a:lnTo>
                <a:lnTo>
                  <a:pt x="532724" y="469402"/>
                </a:lnTo>
                <a:lnTo>
                  <a:pt x="742198" y="643063"/>
                </a:lnTo>
                <a:lnTo>
                  <a:pt x="743812" y="660897"/>
                </a:lnTo>
                <a:close/>
              </a:path>
              <a:path w="3818254" h="2978784">
                <a:moveTo>
                  <a:pt x="1044037" y="926289"/>
                </a:moveTo>
                <a:lnTo>
                  <a:pt x="245318" y="264129"/>
                </a:lnTo>
                <a:lnTo>
                  <a:pt x="254959" y="255624"/>
                </a:lnTo>
                <a:lnTo>
                  <a:pt x="1046487" y="911824"/>
                </a:lnTo>
                <a:lnTo>
                  <a:pt x="1044037" y="926289"/>
                </a:lnTo>
                <a:close/>
              </a:path>
              <a:path w="3818254" h="2978784">
                <a:moveTo>
                  <a:pt x="1866869" y="1608441"/>
                </a:moveTo>
                <a:lnTo>
                  <a:pt x="1044037" y="926289"/>
                </a:lnTo>
                <a:lnTo>
                  <a:pt x="1054263" y="918270"/>
                </a:lnTo>
                <a:lnTo>
                  <a:pt x="1872914" y="1596956"/>
                </a:lnTo>
                <a:lnTo>
                  <a:pt x="1866869" y="1608441"/>
                </a:lnTo>
                <a:close/>
              </a:path>
              <a:path w="3818254" h="2978784">
                <a:moveTo>
                  <a:pt x="781944" y="725504"/>
                </a:moveTo>
                <a:lnTo>
                  <a:pt x="382403" y="394273"/>
                </a:lnTo>
                <a:lnTo>
                  <a:pt x="391296" y="385149"/>
                </a:lnTo>
                <a:lnTo>
                  <a:pt x="791584" y="716999"/>
                </a:lnTo>
                <a:lnTo>
                  <a:pt x="781944" y="725504"/>
                </a:lnTo>
                <a:close/>
              </a:path>
              <a:path w="3818254" h="2978784">
                <a:moveTo>
                  <a:pt x="1447267" y="1277075"/>
                </a:moveTo>
                <a:lnTo>
                  <a:pt x="785781" y="728685"/>
                </a:lnTo>
                <a:lnTo>
                  <a:pt x="796189" y="720816"/>
                </a:lnTo>
                <a:lnTo>
                  <a:pt x="1456705" y="1268403"/>
                </a:lnTo>
                <a:lnTo>
                  <a:pt x="1447267" y="1277075"/>
                </a:lnTo>
                <a:close/>
              </a:path>
              <a:path w="3818254" h="2978784">
                <a:moveTo>
                  <a:pt x="722580" y="742277"/>
                </a:moveTo>
                <a:lnTo>
                  <a:pt x="447327" y="514083"/>
                </a:lnTo>
                <a:lnTo>
                  <a:pt x="490116" y="516563"/>
                </a:lnTo>
                <a:lnTo>
                  <a:pt x="910297" y="864906"/>
                </a:lnTo>
                <a:lnTo>
                  <a:pt x="903909" y="876106"/>
                </a:lnTo>
                <a:lnTo>
                  <a:pt x="732039" y="733621"/>
                </a:lnTo>
                <a:lnTo>
                  <a:pt x="722580" y="742277"/>
                </a:lnTo>
                <a:close/>
              </a:path>
              <a:path w="3818254" h="2978784">
                <a:moveTo>
                  <a:pt x="1039001" y="988101"/>
                </a:moveTo>
                <a:lnTo>
                  <a:pt x="905161" y="877144"/>
                </a:lnTo>
                <a:lnTo>
                  <a:pt x="915548" y="869259"/>
                </a:lnTo>
                <a:lnTo>
                  <a:pt x="1060113" y="989107"/>
                </a:lnTo>
                <a:lnTo>
                  <a:pt x="1039001" y="988101"/>
                </a:lnTo>
                <a:close/>
              </a:path>
              <a:path w="3818254" h="2978784">
                <a:moveTo>
                  <a:pt x="1024836" y="992855"/>
                </a:moveTo>
                <a:lnTo>
                  <a:pt x="730275" y="748656"/>
                </a:lnTo>
                <a:lnTo>
                  <a:pt x="738381" y="738879"/>
                </a:lnTo>
                <a:lnTo>
                  <a:pt x="1034961" y="984753"/>
                </a:lnTo>
                <a:lnTo>
                  <a:pt x="1024836" y="992855"/>
                </a:lnTo>
                <a:close/>
              </a:path>
              <a:path w="3818254" h="2978784">
                <a:moveTo>
                  <a:pt x="3159822" y="2977279"/>
                </a:moveTo>
                <a:lnTo>
                  <a:pt x="624015" y="875021"/>
                </a:lnTo>
                <a:lnTo>
                  <a:pt x="635070" y="867688"/>
                </a:lnTo>
                <a:lnTo>
                  <a:pt x="930398" y="1112524"/>
                </a:lnTo>
                <a:lnTo>
                  <a:pt x="940786" y="1104639"/>
                </a:lnTo>
                <a:lnTo>
                  <a:pt x="1449871" y="1526686"/>
                </a:lnTo>
                <a:lnTo>
                  <a:pt x="1460097" y="1518666"/>
                </a:lnTo>
                <a:lnTo>
                  <a:pt x="1501156" y="1552705"/>
                </a:lnTo>
                <a:lnTo>
                  <a:pt x="1509099" y="1542794"/>
                </a:lnTo>
                <a:lnTo>
                  <a:pt x="1598811" y="1617168"/>
                </a:lnTo>
                <a:lnTo>
                  <a:pt x="1603200" y="1604310"/>
                </a:lnTo>
                <a:lnTo>
                  <a:pt x="1904143" y="1853801"/>
                </a:lnTo>
                <a:lnTo>
                  <a:pt x="1915157" y="1846434"/>
                </a:lnTo>
                <a:lnTo>
                  <a:pt x="906601" y="1010312"/>
                </a:lnTo>
                <a:lnTo>
                  <a:pt x="918745" y="1003883"/>
                </a:lnTo>
                <a:lnTo>
                  <a:pt x="1591561" y="1561667"/>
                </a:lnTo>
                <a:lnTo>
                  <a:pt x="1601928" y="1553765"/>
                </a:lnTo>
                <a:lnTo>
                  <a:pt x="1612942" y="1546399"/>
                </a:lnTo>
                <a:lnTo>
                  <a:pt x="133189" y="319641"/>
                </a:lnTo>
                <a:lnTo>
                  <a:pt x="143576" y="311755"/>
                </a:lnTo>
                <a:lnTo>
                  <a:pt x="1607435" y="1525337"/>
                </a:lnTo>
                <a:lnTo>
                  <a:pt x="1617466" y="1500659"/>
                </a:lnTo>
                <a:lnTo>
                  <a:pt x="148538" y="282875"/>
                </a:lnTo>
                <a:lnTo>
                  <a:pt x="152927" y="270017"/>
                </a:lnTo>
                <a:lnTo>
                  <a:pt x="1894746" y="1714036"/>
                </a:lnTo>
                <a:lnTo>
                  <a:pt x="1899135" y="1701178"/>
                </a:lnTo>
                <a:lnTo>
                  <a:pt x="3439147" y="2977892"/>
                </a:lnTo>
                <a:lnTo>
                  <a:pt x="3159822" y="2977279"/>
                </a:lnTo>
                <a:close/>
              </a:path>
              <a:path w="3818254" h="2978784">
                <a:moveTo>
                  <a:pt x="1575202" y="1498615"/>
                </a:moveTo>
                <a:lnTo>
                  <a:pt x="246779" y="397313"/>
                </a:lnTo>
                <a:lnTo>
                  <a:pt x="256217" y="388641"/>
                </a:lnTo>
                <a:lnTo>
                  <a:pt x="1586347" y="1491358"/>
                </a:lnTo>
                <a:lnTo>
                  <a:pt x="1575202" y="1498615"/>
                </a:lnTo>
                <a:close/>
              </a:path>
              <a:path w="3818254" h="2978784">
                <a:moveTo>
                  <a:pt x="1607435" y="1525337"/>
                </a:moveTo>
                <a:lnTo>
                  <a:pt x="1575202" y="1498615"/>
                </a:lnTo>
                <a:lnTo>
                  <a:pt x="1596294" y="1499604"/>
                </a:lnTo>
                <a:lnTo>
                  <a:pt x="1602554" y="1504794"/>
                </a:lnTo>
                <a:lnTo>
                  <a:pt x="1607435" y="1525337"/>
                </a:lnTo>
                <a:close/>
              </a:path>
              <a:path w="3818254" h="2978784">
                <a:moveTo>
                  <a:pt x="1585751" y="1540354"/>
                </a:moveTo>
                <a:lnTo>
                  <a:pt x="757062" y="853346"/>
                </a:lnTo>
                <a:lnTo>
                  <a:pt x="761451" y="840488"/>
                </a:lnTo>
                <a:lnTo>
                  <a:pt x="1595109" y="1531615"/>
                </a:lnTo>
                <a:lnTo>
                  <a:pt x="1585751" y="1540354"/>
                </a:lnTo>
                <a:close/>
              </a:path>
              <a:path w="3818254" h="2978784">
                <a:moveTo>
                  <a:pt x="906601" y="1010312"/>
                </a:moveTo>
                <a:lnTo>
                  <a:pt x="602366" y="758092"/>
                </a:lnTo>
                <a:lnTo>
                  <a:pt x="623437" y="759064"/>
                </a:lnTo>
                <a:lnTo>
                  <a:pt x="637662" y="754360"/>
                </a:lnTo>
                <a:lnTo>
                  <a:pt x="1593951" y="1547151"/>
                </a:lnTo>
                <a:lnTo>
                  <a:pt x="1591561" y="1561667"/>
                </a:lnTo>
                <a:lnTo>
                  <a:pt x="910909" y="997387"/>
                </a:lnTo>
                <a:lnTo>
                  <a:pt x="906601" y="1010312"/>
                </a:lnTo>
                <a:close/>
              </a:path>
              <a:path w="3818254" h="2978784">
                <a:moveTo>
                  <a:pt x="602366" y="758092"/>
                </a:moveTo>
                <a:lnTo>
                  <a:pt x="58604" y="307298"/>
                </a:lnTo>
                <a:lnTo>
                  <a:pt x="68830" y="299279"/>
                </a:lnTo>
                <a:lnTo>
                  <a:pt x="613511" y="750835"/>
                </a:lnTo>
                <a:lnTo>
                  <a:pt x="602366" y="758092"/>
                </a:lnTo>
                <a:close/>
              </a:path>
              <a:path w="3818254" h="2978784">
                <a:moveTo>
                  <a:pt x="1370862" y="1659146"/>
                </a:moveTo>
                <a:lnTo>
                  <a:pt x="6515" y="528062"/>
                </a:lnTo>
                <a:lnTo>
                  <a:pt x="6425" y="292929"/>
                </a:lnTo>
                <a:lnTo>
                  <a:pt x="9722" y="283270"/>
                </a:lnTo>
                <a:lnTo>
                  <a:pt x="1347557" y="1392374"/>
                </a:lnTo>
                <a:lnTo>
                  <a:pt x="1334685" y="1398200"/>
                </a:lnTo>
                <a:lnTo>
                  <a:pt x="1487833" y="1525164"/>
                </a:lnTo>
                <a:lnTo>
                  <a:pt x="1482454" y="1537201"/>
                </a:lnTo>
                <a:lnTo>
                  <a:pt x="94795" y="386792"/>
                </a:lnTo>
                <a:lnTo>
                  <a:pt x="90487" y="399717"/>
                </a:lnTo>
                <a:lnTo>
                  <a:pt x="636329" y="852235"/>
                </a:lnTo>
                <a:lnTo>
                  <a:pt x="623820" y="858362"/>
                </a:lnTo>
                <a:lnTo>
                  <a:pt x="625315" y="859601"/>
                </a:lnTo>
                <a:lnTo>
                  <a:pt x="621269" y="872744"/>
                </a:lnTo>
                <a:lnTo>
                  <a:pt x="3159822" y="2977279"/>
                </a:lnTo>
                <a:lnTo>
                  <a:pt x="3139871" y="2977235"/>
                </a:lnTo>
                <a:lnTo>
                  <a:pt x="1643855" y="1736994"/>
                </a:lnTo>
                <a:lnTo>
                  <a:pt x="1631346" y="1743121"/>
                </a:lnTo>
                <a:lnTo>
                  <a:pt x="150402" y="515375"/>
                </a:lnTo>
                <a:lnTo>
                  <a:pt x="139570" y="522892"/>
                </a:lnTo>
                <a:lnTo>
                  <a:pt x="134460" y="518656"/>
                </a:lnTo>
                <a:lnTo>
                  <a:pt x="129222" y="530810"/>
                </a:lnTo>
                <a:lnTo>
                  <a:pt x="3080015" y="2977103"/>
                </a:lnTo>
                <a:lnTo>
                  <a:pt x="3060064" y="2977059"/>
                </a:lnTo>
                <a:lnTo>
                  <a:pt x="500684" y="855259"/>
                </a:lnTo>
                <a:lnTo>
                  <a:pt x="493810" y="866058"/>
                </a:lnTo>
                <a:lnTo>
                  <a:pt x="649301" y="994964"/>
                </a:lnTo>
                <a:lnTo>
                  <a:pt x="639640" y="1003452"/>
                </a:lnTo>
                <a:lnTo>
                  <a:pt x="3020160" y="2976972"/>
                </a:lnTo>
                <a:lnTo>
                  <a:pt x="2980257" y="2976884"/>
                </a:lnTo>
                <a:lnTo>
                  <a:pt x="1379432" y="1649754"/>
                </a:lnTo>
                <a:lnTo>
                  <a:pt x="1370862" y="1659146"/>
                </a:lnTo>
                <a:close/>
              </a:path>
              <a:path w="3818254" h="2978784">
                <a:moveTo>
                  <a:pt x="1487833" y="1525164"/>
                </a:moveTo>
                <a:lnTo>
                  <a:pt x="1347429" y="1408765"/>
                </a:lnTo>
                <a:lnTo>
                  <a:pt x="1353293" y="1397129"/>
                </a:lnTo>
                <a:lnTo>
                  <a:pt x="1503189" y="1521398"/>
                </a:lnTo>
                <a:lnTo>
                  <a:pt x="1487833" y="1525164"/>
                </a:lnTo>
                <a:close/>
              </a:path>
              <a:path w="3818254" h="2978784">
                <a:moveTo>
                  <a:pt x="1591035" y="1610722"/>
                </a:moveTo>
                <a:lnTo>
                  <a:pt x="1504717" y="1539161"/>
                </a:lnTo>
                <a:lnTo>
                  <a:pt x="1508884" y="1526119"/>
                </a:lnTo>
                <a:lnTo>
                  <a:pt x="1603200" y="1604310"/>
                </a:lnTo>
                <a:lnTo>
                  <a:pt x="1591035" y="1610722"/>
                </a:lnTo>
                <a:close/>
              </a:path>
              <a:path w="3818254" h="2978784">
                <a:moveTo>
                  <a:pt x="5333" y="296128"/>
                </a:moveTo>
                <a:lnTo>
                  <a:pt x="0" y="291707"/>
                </a:lnTo>
                <a:lnTo>
                  <a:pt x="6422" y="286134"/>
                </a:lnTo>
                <a:lnTo>
                  <a:pt x="6425" y="292929"/>
                </a:lnTo>
                <a:lnTo>
                  <a:pt x="5333" y="296128"/>
                </a:lnTo>
                <a:close/>
              </a:path>
              <a:path w="3818254" h="2978784">
                <a:moveTo>
                  <a:pt x="1449871" y="1526686"/>
                </a:moveTo>
                <a:lnTo>
                  <a:pt x="91860" y="400855"/>
                </a:lnTo>
                <a:lnTo>
                  <a:pt x="102652" y="393305"/>
                </a:lnTo>
                <a:lnTo>
                  <a:pt x="1452321" y="1512220"/>
                </a:lnTo>
                <a:lnTo>
                  <a:pt x="1449871" y="1526686"/>
                </a:lnTo>
                <a:close/>
              </a:path>
              <a:path w="3818254" h="2978784">
                <a:moveTo>
                  <a:pt x="926541" y="1109326"/>
                </a:moveTo>
                <a:lnTo>
                  <a:pt x="636524" y="868894"/>
                </a:lnTo>
                <a:lnTo>
                  <a:pt x="638510" y="854044"/>
                </a:lnTo>
                <a:lnTo>
                  <a:pt x="936201" y="1100839"/>
                </a:lnTo>
                <a:lnTo>
                  <a:pt x="926541" y="1109326"/>
                </a:lnTo>
                <a:close/>
              </a:path>
              <a:path w="3818254" h="2978784">
                <a:moveTo>
                  <a:pt x="3080015" y="2977103"/>
                </a:moveTo>
                <a:lnTo>
                  <a:pt x="138089" y="538161"/>
                </a:lnTo>
                <a:lnTo>
                  <a:pt x="146699" y="528802"/>
                </a:lnTo>
                <a:lnTo>
                  <a:pt x="1631542" y="1759780"/>
                </a:lnTo>
                <a:lnTo>
                  <a:pt x="1644070" y="1753669"/>
                </a:lnTo>
                <a:lnTo>
                  <a:pt x="1646036" y="1738802"/>
                </a:lnTo>
                <a:lnTo>
                  <a:pt x="3139871" y="2977235"/>
                </a:lnTo>
                <a:lnTo>
                  <a:pt x="3080015" y="2977103"/>
                </a:lnTo>
                <a:close/>
              </a:path>
              <a:path w="3818254" h="2978784">
                <a:moveTo>
                  <a:pt x="1357096" y="1532256"/>
                </a:moveTo>
                <a:lnTo>
                  <a:pt x="143912" y="526491"/>
                </a:lnTo>
                <a:lnTo>
                  <a:pt x="150402" y="515375"/>
                </a:lnTo>
                <a:lnTo>
                  <a:pt x="1359546" y="1517791"/>
                </a:lnTo>
                <a:lnTo>
                  <a:pt x="1357096" y="1532256"/>
                </a:lnTo>
                <a:close/>
              </a:path>
              <a:path w="3818254" h="2978784">
                <a:moveTo>
                  <a:pt x="1631542" y="1759780"/>
                </a:moveTo>
                <a:lnTo>
                  <a:pt x="1359216" y="1534014"/>
                </a:lnTo>
                <a:lnTo>
                  <a:pt x="1363586" y="1521140"/>
                </a:lnTo>
                <a:lnTo>
                  <a:pt x="1636900" y="1747726"/>
                </a:lnTo>
                <a:lnTo>
                  <a:pt x="1631542" y="1759780"/>
                </a:lnTo>
                <a:close/>
              </a:path>
              <a:path w="3818254" h="2978784">
                <a:moveTo>
                  <a:pt x="3020160" y="2976972"/>
                </a:moveTo>
                <a:lnTo>
                  <a:pt x="643498" y="1006649"/>
                </a:lnTo>
                <a:lnTo>
                  <a:pt x="653905" y="998781"/>
                </a:lnTo>
                <a:lnTo>
                  <a:pt x="511684" y="880875"/>
                </a:lnTo>
                <a:lnTo>
                  <a:pt x="516901" y="868704"/>
                </a:lnTo>
                <a:lnTo>
                  <a:pt x="3060064" y="2977059"/>
                </a:lnTo>
                <a:lnTo>
                  <a:pt x="3020160" y="2976972"/>
                </a:lnTo>
                <a:close/>
              </a:path>
              <a:path w="3818254" h="2978784">
                <a:moveTo>
                  <a:pt x="1481531" y="1767390"/>
                </a:moveTo>
                <a:lnTo>
                  <a:pt x="1367018" y="1672456"/>
                </a:lnTo>
                <a:lnTo>
                  <a:pt x="1383263" y="1669427"/>
                </a:lnTo>
                <a:lnTo>
                  <a:pt x="1386804" y="1655866"/>
                </a:lnTo>
                <a:lnTo>
                  <a:pt x="1655474" y="1878601"/>
                </a:lnTo>
                <a:lnTo>
                  <a:pt x="1653003" y="1893049"/>
                </a:lnTo>
                <a:lnTo>
                  <a:pt x="1490989" y="1758735"/>
                </a:lnTo>
                <a:lnTo>
                  <a:pt x="1481531" y="1767390"/>
                </a:lnTo>
                <a:close/>
              </a:path>
              <a:path w="3818254" h="2978784">
                <a:moveTo>
                  <a:pt x="1783632" y="2001344"/>
                </a:moveTo>
                <a:lnTo>
                  <a:pt x="1653003" y="1893049"/>
                </a:lnTo>
                <a:lnTo>
                  <a:pt x="1661835" y="1883875"/>
                </a:lnTo>
                <a:lnTo>
                  <a:pt x="1786082" y="1986879"/>
                </a:lnTo>
                <a:lnTo>
                  <a:pt x="1783632" y="2001344"/>
                </a:lnTo>
                <a:close/>
              </a:path>
              <a:path w="3818254" h="2978784">
                <a:moveTo>
                  <a:pt x="2940353" y="2976797"/>
                </a:moveTo>
                <a:lnTo>
                  <a:pt x="1489225" y="1773769"/>
                </a:lnTo>
                <a:lnTo>
                  <a:pt x="1497331" y="1763992"/>
                </a:lnTo>
                <a:lnTo>
                  <a:pt x="1783632" y="2001344"/>
                </a:lnTo>
                <a:lnTo>
                  <a:pt x="1793858" y="1993325"/>
                </a:lnTo>
                <a:lnTo>
                  <a:pt x="2980257" y="2976884"/>
                </a:lnTo>
                <a:lnTo>
                  <a:pt x="2940353" y="2976797"/>
                </a:lnTo>
                <a:close/>
              </a:path>
              <a:path w="3818254" h="2978784">
                <a:moveTo>
                  <a:pt x="222" y="539343"/>
                </a:moveTo>
                <a:lnTo>
                  <a:pt x="5206" y="526977"/>
                </a:lnTo>
                <a:lnTo>
                  <a:pt x="6515" y="528062"/>
                </a:lnTo>
                <a:lnTo>
                  <a:pt x="6516" y="531751"/>
                </a:lnTo>
                <a:lnTo>
                  <a:pt x="222" y="539343"/>
                </a:lnTo>
                <a:close/>
              </a:path>
              <a:path w="3818254" h="2978784">
                <a:moveTo>
                  <a:pt x="7445" y="2970353"/>
                </a:moveTo>
                <a:lnTo>
                  <a:pt x="6516" y="531751"/>
                </a:lnTo>
                <a:lnTo>
                  <a:pt x="8328" y="529566"/>
                </a:lnTo>
                <a:lnTo>
                  <a:pt x="280915" y="755549"/>
                </a:lnTo>
                <a:lnTo>
                  <a:pt x="268670" y="761893"/>
                </a:lnTo>
                <a:lnTo>
                  <a:pt x="2940353" y="2976797"/>
                </a:lnTo>
                <a:lnTo>
                  <a:pt x="2900450" y="2976709"/>
                </a:lnTo>
                <a:lnTo>
                  <a:pt x="512646" y="997150"/>
                </a:lnTo>
                <a:lnTo>
                  <a:pt x="505449" y="1007681"/>
                </a:lnTo>
                <a:lnTo>
                  <a:pt x="662818" y="1138144"/>
                </a:lnTo>
                <a:lnTo>
                  <a:pt x="653178" y="1146649"/>
                </a:lnTo>
                <a:lnTo>
                  <a:pt x="782958" y="1254240"/>
                </a:lnTo>
                <a:lnTo>
                  <a:pt x="778932" y="1267400"/>
                </a:lnTo>
                <a:lnTo>
                  <a:pt x="2840594" y="2976577"/>
                </a:lnTo>
                <a:lnTo>
                  <a:pt x="2820643" y="2976534"/>
                </a:lnTo>
                <a:lnTo>
                  <a:pt x="1368573" y="1772726"/>
                </a:lnTo>
                <a:lnTo>
                  <a:pt x="1366122" y="1787191"/>
                </a:lnTo>
                <a:lnTo>
                  <a:pt x="147142" y="776621"/>
                </a:lnTo>
                <a:lnTo>
                  <a:pt x="137482" y="785109"/>
                </a:lnTo>
                <a:lnTo>
                  <a:pt x="820900" y="1351682"/>
                </a:lnTo>
                <a:lnTo>
                  <a:pt x="810108" y="1359232"/>
                </a:lnTo>
                <a:lnTo>
                  <a:pt x="2760787" y="2976402"/>
                </a:lnTo>
                <a:lnTo>
                  <a:pt x="2740836" y="2976358"/>
                </a:lnTo>
                <a:lnTo>
                  <a:pt x="670889" y="1260313"/>
                </a:lnTo>
                <a:lnTo>
                  <a:pt x="666581" y="1273237"/>
                </a:lnTo>
                <a:lnTo>
                  <a:pt x="2720884" y="2976314"/>
                </a:lnTo>
                <a:lnTo>
                  <a:pt x="2700932" y="2976271"/>
                </a:lnTo>
                <a:lnTo>
                  <a:pt x="1395474" y="1894008"/>
                </a:lnTo>
                <a:lnTo>
                  <a:pt x="1380360" y="1897975"/>
                </a:lnTo>
                <a:lnTo>
                  <a:pt x="1376159" y="1894492"/>
                </a:lnTo>
                <a:lnTo>
                  <a:pt x="1367004" y="1903399"/>
                </a:lnTo>
                <a:lnTo>
                  <a:pt x="22726" y="788954"/>
                </a:lnTo>
                <a:lnTo>
                  <a:pt x="22316" y="805110"/>
                </a:lnTo>
                <a:lnTo>
                  <a:pt x="153147" y="913573"/>
                </a:lnTo>
                <a:lnTo>
                  <a:pt x="143777" y="918532"/>
                </a:lnTo>
                <a:lnTo>
                  <a:pt x="138962" y="918310"/>
                </a:lnTo>
                <a:lnTo>
                  <a:pt x="802092" y="1468064"/>
                </a:lnTo>
                <a:lnTo>
                  <a:pt x="796022" y="1479529"/>
                </a:lnTo>
                <a:lnTo>
                  <a:pt x="799263" y="1482215"/>
                </a:lnTo>
                <a:lnTo>
                  <a:pt x="794981" y="1495162"/>
                </a:lnTo>
                <a:lnTo>
                  <a:pt x="2581221" y="2976008"/>
                </a:lnTo>
                <a:lnTo>
                  <a:pt x="2561270" y="2975964"/>
                </a:lnTo>
                <a:lnTo>
                  <a:pt x="48867" y="893109"/>
                </a:lnTo>
                <a:lnTo>
                  <a:pt x="39408" y="901764"/>
                </a:lnTo>
                <a:lnTo>
                  <a:pt x="188620" y="1025465"/>
                </a:lnTo>
                <a:lnTo>
                  <a:pt x="176818" y="1032177"/>
                </a:lnTo>
                <a:lnTo>
                  <a:pt x="165540" y="1039324"/>
                </a:lnTo>
                <a:lnTo>
                  <a:pt x="165277" y="1039106"/>
                </a:lnTo>
                <a:lnTo>
                  <a:pt x="167553" y="1057490"/>
                </a:lnTo>
                <a:lnTo>
                  <a:pt x="302988" y="1169770"/>
                </a:lnTo>
                <a:lnTo>
                  <a:pt x="294883" y="1179547"/>
                </a:lnTo>
                <a:lnTo>
                  <a:pt x="2461511" y="2975745"/>
                </a:lnTo>
                <a:lnTo>
                  <a:pt x="2421607" y="2975657"/>
                </a:lnTo>
                <a:lnTo>
                  <a:pt x="1416140" y="2142095"/>
                </a:lnTo>
                <a:lnTo>
                  <a:pt x="1423909" y="2165033"/>
                </a:lnTo>
                <a:lnTo>
                  <a:pt x="1003990" y="1816908"/>
                </a:lnTo>
                <a:lnTo>
                  <a:pt x="994693" y="1825697"/>
                </a:lnTo>
                <a:lnTo>
                  <a:pt x="201650" y="1168241"/>
                </a:lnTo>
                <a:lnTo>
                  <a:pt x="189485" y="1174653"/>
                </a:lnTo>
                <a:lnTo>
                  <a:pt x="322982" y="1285325"/>
                </a:lnTo>
                <a:lnTo>
                  <a:pt x="316936" y="1296810"/>
                </a:lnTo>
                <a:lnTo>
                  <a:pt x="319017" y="1298535"/>
                </a:lnTo>
                <a:lnTo>
                  <a:pt x="323897" y="1319078"/>
                </a:lnTo>
                <a:lnTo>
                  <a:pt x="976920" y="1860453"/>
                </a:lnTo>
                <a:lnTo>
                  <a:pt x="962756" y="1865207"/>
                </a:lnTo>
                <a:lnTo>
                  <a:pt x="2301897" y="2975394"/>
                </a:lnTo>
                <a:lnTo>
                  <a:pt x="2261993" y="2975306"/>
                </a:lnTo>
                <a:lnTo>
                  <a:pt x="624052" y="1617406"/>
                </a:lnTo>
                <a:lnTo>
                  <a:pt x="621272" y="1618858"/>
                </a:lnTo>
                <a:lnTo>
                  <a:pt x="605001" y="1618108"/>
                </a:lnTo>
                <a:lnTo>
                  <a:pt x="583748" y="1616985"/>
                </a:lnTo>
                <a:lnTo>
                  <a:pt x="571603" y="1623414"/>
                </a:lnTo>
                <a:lnTo>
                  <a:pt x="53187" y="1193632"/>
                </a:lnTo>
                <a:lnTo>
                  <a:pt x="30918" y="1208163"/>
                </a:lnTo>
                <a:lnTo>
                  <a:pt x="57738" y="1230398"/>
                </a:lnTo>
                <a:lnTo>
                  <a:pt x="48461" y="1239204"/>
                </a:lnTo>
                <a:lnTo>
                  <a:pt x="2142283" y="2975043"/>
                </a:lnTo>
                <a:lnTo>
                  <a:pt x="2102379" y="2974956"/>
                </a:lnTo>
                <a:lnTo>
                  <a:pt x="919064" y="1993953"/>
                </a:lnTo>
                <a:lnTo>
                  <a:pt x="918633" y="2010092"/>
                </a:lnTo>
                <a:lnTo>
                  <a:pt x="52763" y="1292261"/>
                </a:lnTo>
                <a:lnTo>
                  <a:pt x="42274" y="1300062"/>
                </a:lnTo>
                <a:lnTo>
                  <a:pt x="53779" y="1326097"/>
                </a:lnTo>
                <a:lnTo>
                  <a:pt x="715305" y="1874521"/>
                </a:lnTo>
                <a:lnTo>
                  <a:pt x="708431" y="1885319"/>
                </a:lnTo>
                <a:lnTo>
                  <a:pt x="1010182" y="2135479"/>
                </a:lnTo>
                <a:lnTo>
                  <a:pt x="997936" y="2141824"/>
                </a:lnTo>
                <a:lnTo>
                  <a:pt x="2002621" y="2974736"/>
                </a:lnTo>
                <a:lnTo>
                  <a:pt x="1942765" y="2974605"/>
                </a:lnTo>
                <a:lnTo>
                  <a:pt x="75315" y="1426434"/>
                </a:lnTo>
                <a:lnTo>
                  <a:pt x="69168" y="1437835"/>
                </a:lnTo>
                <a:lnTo>
                  <a:pt x="614303" y="1889768"/>
                </a:lnTo>
                <a:lnTo>
                  <a:pt x="603794" y="1897553"/>
                </a:lnTo>
                <a:lnTo>
                  <a:pt x="603128" y="1897000"/>
                </a:lnTo>
                <a:lnTo>
                  <a:pt x="595325" y="1907028"/>
                </a:lnTo>
                <a:lnTo>
                  <a:pt x="1882910" y="2974473"/>
                </a:lnTo>
                <a:lnTo>
                  <a:pt x="1783151" y="2974254"/>
                </a:lnTo>
                <a:lnTo>
                  <a:pt x="84571" y="1566081"/>
                </a:lnTo>
                <a:lnTo>
                  <a:pt x="76465" y="1575859"/>
                </a:lnTo>
                <a:lnTo>
                  <a:pt x="76162" y="1575607"/>
                </a:lnTo>
                <a:lnTo>
                  <a:pt x="68723" y="1585937"/>
                </a:lnTo>
                <a:lnTo>
                  <a:pt x="994102" y="2353103"/>
                </a:lnTo>
                <a:lnTo>
                  <a:pt x="981280" y="2358970"/>
                </a:lnTo>
                <a:lnTo>
                  <a:pt x="84914" y="1615856"/>
                </a:lnTo>
                <a:lnTo>
                  <a:pt x="76525" y="1625399"/>
                </a:lnTo>
                <a:lnTo>
                  <a:pt x="79333" y="1627726"/>
                </a:lnTo>
                <a:lnTo>
                  <a:pt x="72702" y="1638725"/>
                </a:lnTo>
                <a:lnTo>
                  <a:pt x="1683393" y="2974035"/>
                </a:lnTo>
                <a:lnTo>
                  <a:pt x="1643489" y="2973947"/>
                </a:lnTo>
                <a:lnTo>
                  <a:pt x="372843" y="1920545"/>
                </a:lnTo>
                <a:lnTo>
                  <a:pt x="369484" y="1934257"/>
                </a:lnTo>
                <a:lnTo>
                  <a:pt x="1623537" y="2973904"/>
                </a:lnTo>
                <a:lnTo>
                  <a:pt x="1543730" y="2973728"/>
                </a:lnTo>
                <a:lnTo>
                  <a:pt x="105150" y="1781103"/>
                </a:lnTo>
                <a:lnTo>
                  <a:pt x="97953" y="1791634"/>
                </a:lnTo>
                <a:lnTo>
                  <a:pt x="398977" y="2041191"/>
                </a:lnTo>
                <a:lnTo>
                  <a:pt x="389538" y="2049863"/>
                </a:lnTo>
                <a:lnTo>
                  <a:pt x="1503827" y="2973641"/>
                </a:lnTo>
                <a:lnTo>
                  <a:pt x="1463923" y="2973553"/>
                </a:lnTo>
                <a:lnTo>
                  <a:pt x="621478" y="2275141"/>
                </a:lnTo>
                <a:lnTo>
                  <a:pt x="619027" y="2289606"/>
                </a:lnTo>
                <a:lnTo>
                  <a:pt x="1443971" y="2973509"/>
                </a:lnTo>
                <a:lnTo>
                  <a:pt x="1384116" y="2973378"/>
                </a:lnTo>
                <a:lnTo>
                  <a:pt x="144983" y="1946100"/>
                </a:lnTo>
                <a:lnTo>
                  <a:pt x="142532" y="1960565"/>
                </a:lnTo>
                <a:lnTo>
                  <a:pt x="1364164" y="2973334"/>
                </a:lnTo>
                <a:lnTo>
                  <a:pt x="1124743" y="2972808"/>
                </a:lnTo>
                <a:lnTo>
                  <a:pt x="315875" y="2302232"/>
                </a:lnTo>
                <a:lnTo>
                  <a:pt x="307163" y="2311507"/>
                </a:lnTo>
                <a:lnTo>
                  <a:pt x="1104792" y="2972764"/>
                </a:lnTo>
                <a:lnTo>
                  <a:pt x="825467" y="2972150"/>
                </a:lnTo>
                <a:lnTo>
                  <a:pt x="66693" y="2343105"/>
                </a:lnTo>
                <a:lnTo>
                  <a:pt x="54468" y="2349466"/>
                </a:lnTo>
                <a:lnTo>
                  <a:pt x="805515" y="2972106"/>
                </a:lnTo>
                <a:lnTo>
                  <a:pt x="7445" y="2970353"/>
                </a:lnTo>
                <a:close/>
              </a:path>
              <a:path w="3818254" h="2978784">
                <a:moveTo>
                  <a:pt x="413739" y="882160"/>
                </a:moveTo>
                <a:lnTo>
                  <a:pt x="276526" y="768406"/>
                </a:lnTo>
                <a:lnTo>
                  <a:pt x="280915" y="755549"/>
                </a:lnTo>
                <a:lnTo>
                  <a:pt x="423197" y="873505"/>
                </a:lnTo>
                <a:lnTo>
                  <a:pt x="413739" y="882160"/>
                </a:lnTo>
                <a:close/>
              </a:path>
              <a:path w="3818254" h="2978784">
                <a:moveTo>
                  <a:pt x="1089705" y="1442555"/>
                </a:moveTo>
                <a:lnTo>
                  <a:pt x="420202" y="887518"/>
                </a:lnTo>
                <a:lnTo>
                  <a:pt x="424591" y="874660"/>
                </a:lnTo>
                <a:lnTo>
                  <a:pt x="1099143" y="1433883"/>
                </a:lnTo>
                <a:lnTo>
                  <a:pt x="1089705" y="1442555"/>
                </a:lnTo>
                <a:close/>
              </a:path>
              <a:path w="3818254" h="2978784">
                <a:moveTo>
                  <a:pt x="1233360" y="1561650"/>
                </a:moveTo>
                <a:lnTo>
                  <a:pt x="1097379" y="1448918"/>
                </a:lnTo>
                <a:lnTo>
                  <a:pt x="1105485" y="1439141"/>
                </a:lnTo>
                <a:lnTo>
                  <a:pt x="1242819" y="1552994"/>
                </a:lnTo>
                <a:lnTo>
                  <a:pt x="1233360" y="1561650"/>
                </a:lnTo>
                <a:close/>
              </a:path>
              <a:path w="3818254" h="2978784">
                <a:moveTo>
                  <a:pt x="1367018" y="1672456"/>
                </a:moveTo>
                <a:lnTo>
                  <a:pt x="1241055" y="1568029"/>
                </a:lnTo>
                <a:lnTo>
                  <a:pt x="1249160" y="1558252"/>
                </a:lnTo>
                <a:lnTo>
                  <a:pt x="1373649" y="1661457"/>
                </a:lnTo>
                <a:lnTo>
                  <a:pt x="1367018" y="1672456"/>
                </a:lnTo>
                <a:close/>
              </a:path>
              <a:path w="3818254" h="2978784">
                <a:moveTo>
                  <a:pt x="2840594" y="2976577"/>
                </a:moveTo>
                <a:lnTo>
                  <a:pt x="781679" y="1269677"/>
                </a:lnTo>
                <a:lnTo>
                  <a:pt x="792733" y="1262344"/>
                </a:lnTo>
                <a:lnTo>
                  <a:pt x="794187" y="1263550"/>
                </a:lnTo>
                <a:lnTo>
                  <a:pt x="796173" y="1248699"/>
                </a:lnTo>
                <a:lnTo>
                  <a:pt x="508398" y="1010125"/>
                </a:lnTo>
                <a:lnTo>
                  <a:pt x="518038" y="1001621"/>
                </a:lnTo>
                <a:lnTo>
                  <a:pt x="2900450" y="2976709"/>
                </a:lnTo>
                <a:lnTo>
                  <a:pt x="2840594" y="2976577"/>
                </a:lnTo>
                <a:close/>
              </a:path>
              <a:path w="3818254" h="2978784">
                <a:moveTo>
                  <a:pt x="785887" y="1256668"/>
                </a:moveTo>
                <a:lnTo>
                  <a:pt x="657035" y="1149847"/>
                </a:lnTo>
                <a:lnTo>
                  <a:pt x="667423" y="1141961"/>
                </a:lnTo>
                <a:lnTo>
                  <a:pt x="796173" y="1248699"/>
                </a:lnTo>
                <a:lnTo>
                  <a:pt x="785887" y="1256668"/>
                </a:lnTo>
                <a:close/>
              </a:path>
              <a:path w="3818254" h="2978784">
                <a:moveTo>
                  <a:pt x="2760787" y="2976402"/>
                </a:moveTo>
                <a:lnTo>
                  <a:pt x="816531" y="1364557"/>
                </a:lnTo>
                <a:lnTo>
                  <a:pt x="820900" y="1351682"/>
                </a:lnTo>
                <a:lnTo>
                  <a:pt x="1098900" y="1582152"/>
                </a:lnTo>
                <a:lnTo>
                  <a:pt x="1104542" y="1570333"/>
                </a:lnTo>
                <a:lnTo>
                  <a:pt x="1366122" y="1787191"/>
                </a:lnTo>
                <a:lnTo>
                  <a:pt x="1376348" y="1779172"/>
                </a:lnTo>
                <a:lnTo>
                  <a:pt x="2820643" y="2976534"/>
                </a:lnTo>
                <a:lnTo>
                  <a:pt x="2760787" y="2976402"/>
                </a:lnTo>
                <a:close/>
              </a:path>
              <a:path w="3818254" h="2978784">
                <a:moveTo>
                  <a:pt x="267282" y="892717"/>
                </a:moveTo>
                <a:lnTo>
                  <a:pt x="142874" y="789579"/>
                </a:lnTo>
                <a:lnTo>
                  <a:pt x="151727" y="780421"/>
                </a:lnTo>
                <a:lnTo>
                  <a:pt x="276741" y="884062"/>
                </a:lnTo>
                <a:lnTo>
                  <a:pt x="267282" y="892717"/>
                </a:lnTo>
                <a:close/>
              </a:path>
              <a:path w="3818254" h="2978784">
                <a:moveTo>
                  <a:pt x="951024" y="1459559"/>
                </a:moveTo>
                <a:lnTo>
                  <a:pt x="274977" y="899096"/>
                </a:lnTo>
                <a:lnTo>
                  <a:pt x="283083" y="889319"/>
                </a:lnTo>
                <a:lnTo>
                  <a:pt x="956827" y="1447873"/>
                </a:lnTo>
                <a:lnTo>
                  <a:pt x="951024" y="1459559"/>
                </a:lnTo>
                <a:close/>
              </a:path>
              <a:path w="3818254" h="2978784">
                <a:moveTo>
                  <a:pt x="1096800" y="1580411"/>
                </a:moveTo>
                <a:lnTo>
                  <a:pt x="964454" y="1470693"/>
                </a:lnTo>
                <a:lnTo>
                  <a:pt x="970621" y="1459308"/>
                </a:lnTo>
                <a:lnTo>
                  <a:pt x="1099250" y="1565946"/>
                </a:lnTo>
                <a:lnTo>
                  <a:pt x="1096800" y="1580411"/>
                </a:lnTo>
                <a:close/>
              </a:path>
              <a:path w="3818254" h="2978784">
                <a:moveTo>
                  <a:pt x="2720884" y="2976314"/>
                </a:moveTo>
                <a:lnTo>
                  <a:pt x="666581" y="1273237"/>
                </a:lnTo>
                <a:lnTo>
                  <a:pt x="678746" y="1266826"/>
                </a:lnTo>
                <a:lnTo>
                  <a:pt x="2740836" y="2976358"/>
                </a:lnTo>
                <a:lnTo>
                  <a:pt x="2720884" y="2976314"/>
                </a:lnTo>
                <a:close/>
              </a:path>
              <a:path w="3818254" h="2978784">
                <a:moveTo>
                  <a:pt x="2641077" y="2976139"/>
                </a:moveTo>
                <a:lnTo>
                  <a:pt x="1367623" y="1920409"/>
                </a:lnTo>
                <a:lnTo>
                  <a:pt x="1396618" y="1911453"/>
                </a:lnTo>
                <a:lnTo>
                  <a:pt x="1392518" y="1908054"/>
                </a:lnTo>
                <a:lnTo>
                  <a:pt x="1395474" y="1894008"/>
                </a:lnTo>
                <a:lnTo>
                  <a:pt x="2700932" y="2976271"/>
                </a:lnTo>
                <a:lnTo>
                  <a:pt x="2641077" y="2976139"/>
                </a:lnTo>
                <a:close/>
              </a:path>
              <a:path w="3818254" h="2978784">
                <a:moveTo>
                  <a:pt x="153147" y="913573"/>
                </a:moveTo>
                <a:lnTo>
                  <a:pt x="22316" y="805110"/>
                </a:lnTo>
                <a:lnTo>
                  <a:pt x="30421" y="795333"/>
                </a:lnTo>
                <a:lnTo>
                  <a:pt x="174258" y="914578"/>
                </a:lnTo>
                <a:lnTo>
                  <a:pt x="153147" y="913573"/>
                </a:lnTo>
                <a:close/>
              </a:path>
              <a:path w="3818254" h="2978784">
                <a:moveTo>
                  <a:pt x="268541" y="1025734"/>
                </a:moveTo>
                <a:lnTo>
                  <a:pt x="141002" y="920001"/>
                </a:lnTo>
                <a:lnTo>
                  <a:pt x="143777" y="918532"/>
                </a:lnTo>
                <a:lnTo>
                  <a:pt x="160033" y="919282"/>
                </a:lnTo>
                <a:lnTo>
                  <a:pt x="174258" y="914578"/>
                </a:lnTo>
                <a:lnTo>
                  <a:pt x="311067" y="1027997"/>
                </a:lnTo>
                <a:lnTo>
                  <a:pt x="308637" y="1042479"/>
                </a:lnTo>
                <a:lnTo>
                  <a:pt x="278221" y="1017263"/>
                </a:lnTo>
                <a:lnTo>
                  <a:pt x="268541" y="1025734"/>
                </a:lnTo>
                <a:close/>
              </a:path>
              <a:path w="3818254" h="2978784">
                <a:moveTo>
                  <a:pt x="820060" y="1466464"/>
                </a:moveTo>
                <a:lnTo>
                  <a:pt x="308637" y="1042479"/>
                </a:lnTo>
                <a:lnTo>
                  <a:pt x="317429" y="1033271"/>
                </a:lnTo>
                <a:lnTo>
                  <a:pt x="832371" y="1460172"/>
                </a:lnTo>
                <a:lnTo>
                  <a:pt x="820060" y="1466464"/>
                </a:lnTo>
                <a:close/>
              </a:path>
              <a:path w="3818254" h="2978784">
                <a:moveTo>
                  <a:pt x="948768" y="1589663"/>
                </a:moveTo>
                <a:lnTo>
                  <a:pt x="824222" y="1486410"/>
                </a:lnTo>
                <a:lnTo>
                  <a:pt x="835474" y="1479242"/>
                </a:lnTo>
                <a:lnTo>
                  <a:pt x="835696" y="1479426"/>
                </a:lnTo>
                <a:lnTo>
                  <a:pt x="833340" y="1460976"/>
                </a:lnTo>
                <a:lnTo>
                  <a:pt x="984064" y="1585931"/>
                </a:lnTo>
                <a:lnTo>
                  <a:pt x="962952" y="1584925"/>
                </a:lnTo>
                <a:lnTo>
                  <a:pt x="948768" y="1589663"/>
                </a:lnTo>
                <a:close/>
              </a:path>
              <a:path w="3818254" h="2978784">
                <a:moveTo>
                  <a:pt x="2581221" y="2976008"/>
                </a:moveTo>
                <a:lnTo>
                  <a:pt x="794981" y="1495162"/>
                </a:lnTo>
                <a:lnTo>
                  <a:pt x="808164" y="1489595"/>
                </a:lnTo>
                <a:lnTo>
                  <a:pt x="820568" y="1483381"/>
                </a:lnTo>
                <a:lnTo>
                  <a:pt x="948768" y="1589663"/>
                </a:lnTo>
                <a:lnTo>
                  <a:pt x="969859" y="1590651"/>
                </a:lnTo>
                <a:lnTo>
                  <a:pt x="984064" y="1585931"/>
                </a:lnTo>
                <a:lnTo>
                  <a:pt x="1371548" y="1907166"/>
                </a:lnTo>
                <a:lnTo>
                  <a:pt x="1367623" y="1920409"/>
                </a:lnTo>
                <a:lnTo>
                  <a:pt x="2641077" y="2976139"/>
                </a:lnTo>
                <a:lnTo>
                  <a:pt x="2581221" y="2976008"/>
                </a:lnTo>
                <a:close/>
              </a:path>
              <a:path w="3818254" h="2978784">
                <a:moveTo>
                  <a:pt x="804598" y="1470141"/>
                </a:moveTo>
                <a:lnTo>
                  <a:pt x="272418" y="1028949"/>
                </a:lnTo>
                <a:lnTo>
                  <a:pt x="282806" y="1021064"/>
                </a:lnTo>
                <a:lnTo>
                  <a:pt x="816134" y="1463208"/>
                </a:lnTo>
                <a:lnTo>
                  <a:pt x="804598" y="1470141"/>
                </a:lnTo>
                <a:close/>
              </a:path>
              <a:path w="3818254" h="2978784">
                <a:moveTo>
                  <a:pt x="141002" y="920001"/>
                </a:moveTo>
                <a:lnTo>
                  <a:pt x="138962" y="918310"/>
                </a:lnTo>
                <a:lnTo>
                  <a:pt x="143777" y="918532"/>
                </a:lnTo>
                <a:lnTo>
                  <a:pt x="141002" y="920001"/>
                </a:lnTo>
                <a:close/>
              </a:path>
              <a:path w="3818254" h="2978784">
                <a:moveTo>
                  <a:pt x="192972" y="1029073"/>
                </a:moveTo>
                <a:lnTo>
                  <a:pt x="47103" y="908143"/>
                </a:lnTo>
                <a:lnTo>
                  <a:pt x="55208" y="898366"/>
                </a:lnTo>
                <a:lnTo>
                  <a:pt x="206215" y="1023555"/>
                </a:lnTo>
                <a:lnTo>
                  <a:pt x="192972" y="1029073"/>
                </a:lnTo>
                <a:close/>
              </a:path>
              <a:path w="3818254" h="2978784">
                <a:moveTo>
                  <a:pt x="1397782" y="2027896"/>
                </a:moveTo>
                <a:lnTo>
                  <a:pt x="205077" y="1039108"/>
                </a:lnTo>
                <a:lnTo>
                  <a:pt x="209985" y="1026680"/>
                </a:lnTo>
                <a:lnTo>
                  <a:pt x="1407241" y="2019240"/>
                </a:lnTo>
                <a:lnTo>
                  <a:pt x="1397782" y="2027896"/>
                </a:lnTo>
                <a:close/>
              </a:path>
              <a:path w="3818254" h="2978784">
                <a:moveTo>
                  <a:pt x="2461511" y="2975745"/>
                </a:moveTo>
                <a:lnTo>
                  <a:pt x="431126" y="1292496"/>
                </a:lnTo>
                <a:lnTo>
                  <a:pt x="440019" y="1283372"/>
                </a:lnTo>
                <a:lnTo>
                  <a:pt x="697702" y="1496999"/>
                </a:lnTo>
                <a:lnTo>
                  <a:pt x="709847" y="1490570"/>
                </a:lnTo>
                <a:lnTo>
                  <a:pt x="184802" y="1055293"/>
                </a:lnTo>
                <a:lnTo>
                  <a:pt x="196394" y="1048406"/>
                </a:lnTo>
                <a:lnTo>
                  <a:pt x="849874" y="1590160"/>
                </a:lnTo>
                <a:lnTo>
                  <a:pt x="854263" y="1577302"/>
                </a:lnTo>
                <a:lnTo>
                  <a:pt x="1405477" y="2034275"/>
                </a:lnTo>
                <a:lnTo>
                  <a:pt x="1413583" y="2024498"/>
                </a:lnTo>
                <a:lnTo>
                  <a:pt x="2561270" y="2975964"/>
                </a:lnTo>
                <a:lnTo>
                  <a:pt x="2461511" y="2975745"/>
                </a:lnTo>
                <a:close/>
              </a:path>
              <a:path w="3818254" h="2978784">
                <a:moveTo>
                  <a:pt x="842098" y="1583714"/>
                </a:moveTo>
                <a:lnTo>
                  <a:pt x="199153" y="1050694"/>
                </a:lnTo>
                <a:lnTo>
                  <a:pt x="207079" y="1040768"/>
                </a:lnTo>
                <a:lnTo>
                  <a:pt x="854263" y="1577302"/>
                </a:lnTo>
                <a:lnTo>
                  <a:pt x="842098" y="1583714"/>
                </a:lnTo>
                <a:close/>
              </a:path>
              <a:path w="3818254" h="2978784">
                <a:moveTo>
                  <a:pt x="302665" y="1169502"/>
                </a:moveTo>
                <a:lnTo>
                  <a:pt x="167553" y="1057490"/>
                </a:lnTo>
                <a:lnTo>
                  <a:pt x="176587" y="1048483"/>
                </a:lnTo>
                <a:lnTo>
                  <a:pt x="311437" y="1160277"/>
                </a:lnTo>
                <a:lnTo>
                  <a:pt x="302665" y="1169502"/>
                </a:lnTo>
                <a:close/>
              </a:path>
              <a:path w="3818254" h="2978784">
                <a:moveTo>
                  <a:pt x="687967" y="1488929"/>
                </a:moveTo>
                <a:lnTo>
                  <a:pt x="311814" y="1177086"/>
                </a:lnTo>
                <a:lnTo>
                  <a:pt x="317395" y="1165216"/>
                </a:lnTo>
                <a:lnTo>
                  <a:pt x="694114" y="1477527"/>
                </a:lnTo>
                <a:lnTo>
                  <a:pt x="687967" y="1488929"/>
                </a:lnTo>
                <a:close/>
              </a:path>
              <a:path w="3818254" h="2978784">
                <a:moveTo>
                  <a:pt x="425754" y="1288043"/>
                </a:moveTo>
                <a:lnTo>
                  <a:pt x="300093" y="1183866"/>
                </a:lnTo>
                <a:lnTo>
                  <a:pt x="313450" y="1178443"/>
                </a:lnTo>
                <a:lnTo>
                  <a:pt x="435414" y="1279555"/>
                </a:lnTo>
                <a:lnTo>
                  <a:pt x="425754" y="1288043"/>
                </a:lnTo>
                <a:close/>
              </a:path>
              <a:path w="3818254" h="2978784">
                <a:moveTo>
                  <a:pt x="2301897" y="2975394"/>
                </a:moveTo>
                <a:lnTo>
                  <a:pt x="962756" y="1865207"/>
                </a:lnTo>
                <a:lnTo>
                  <a:pt x="983847" y="1866196"/>
                </a:lnTo>
                <a:lnTo>
                  <a:pt x="998052" y="1861475"/>
                </a:lnTo>
                <a:lnTo>
                  <a:pt x="840320" y="1730711"/>
                </a:lnTo>
                <a:lnTo>
                  <a:pt x="856242" y="1727413"/>
                </a:lnTo>
                <a:lnTo>
                  <a:pt x="859863" y="1713919"/>
                </a:lnTo>
                <a:lnTo>
                  <a:pt x="1001035" y="1830954"/>
                </a:lnTo>
                <a:lnTo>
                  <a:pt x="1009140" y="1821177"/>
                </a:lnTo>
                <a:lnTo>
                  <a:pt x="1423909" y="2165033"/>
                </a:lnTo>
                <a:lnTo>
                  <a:pt x="1448494" y="2168918"/>
                </a:lnTo>
                <a:lnTo>
                  <a:pt x="2421607" y="2975657"/>
                </a:lnTo>
                <a:lnTo>
                  <a:pt x="2301897" y="2975394"/>
                </a:lnTo>
                <a:close/>
              </a:path>
              <a:path w="3818254" h="2978784">
                <a:moveTo>
                  <a:pt x="976920" y="1860453"/>
                </a:moveTo>
                <a:lnTo>
                  <a:pt x="323897" y="1319078"/>
                </a:lnTo>
                <a:lnTo>
                  <a:pt x="333928" y="1294400"/>
                </a:lnTo>
                <a:lnTo>
                  <a:pt x="197261" y="1181099"/>
                </a:lnTo>
                <a:lnTo>
                  <a:pt x="201650" y="1168241"/>
                </a:lnTo>
                <a:lnTo>
                  <a:pt x="850614" y="1706251"/>
                </a:lnTo>
                <a:lnTo>
                  <a:pt x="838873" y="1713014"/>
                </a:lnTo>
                <a:lnTo>
                  <a:pt x="831414" y="1723327"/>
                </a:lnTo>
                <a:lnTo>
                  <a:pt x="998052" y="1861475"/>
                </a:lnTo>
                <a:lnTo>
                  <a:pt x="976920" y="1860453"/>
                </a:lnTo>
                <a:close/>
              </a:path>
              <a:path w="3818254" h="2978784">
                <a:moveTo>
                  <a:pt x="621272" y="1618858"/>
                </a:moveTo>
                <a:lnTo>
                  <a:pt x="624052" y="1617406"/>
                </a:lnTo>
                <a:lnTo>
                  <a:pt x="626072" y="1619080"/>
                </a:lnTo>
                <a:lnTo>
                  <a:pt x="621272" y="1618858"/>
                </a:lnTo>
                <a:close/>
              </a:path>
              <a:path w="3818254" h="2978784">
                <a:moveTo>
                  <a:pt x="697048" y="1760405"/>
                </a:moveTo>
                <a:lnTo>
                  <a:pt x="30918" y="1208163"/>
                </a:lnTo>
                <a:lnTo>
                  <a:pt x="51989" y="1209135"/>
                </a:lnTo>
                <a:lnTo>
                  <a:pt x="64174" y="1202740"/>
                </a:lnTo>
                <a:lnTo>
                  <a:pt x="582549" y="1632488"/>
                </a:lnTo>
                <a:lnTo>
                  <a:pt x="611847" y="1623784"/>
                </a:lnTo>
                <a:lnTo>
                  <a:pt x="621272" y="1618858"/>
                </a:lnTo>
                <a:lnTo>
                  <a:pt x="626072" y="1619080"/>
                </a:lnTo>
                <a:lnTo>
                  <a:pt x="2261993" y="2975306"/>
                </a:lnTo>
                <a:lnTo>
                  <a:pt x="2182186" y="2975131"/>
                </a:lnTo>
                <a:lnTo>
                  <a:pt x="706547" y="1751783"/>
                </a:lnTo>
                <a:lnTo>
                  <a:pt x="697048" y="1760405"/>
                </a:lnTo>
                <a:close/>
              </a:path>
              <a:path w="3818254" h="2978784">
                <a:moveTo>
                  <a:pt x="840723" y="1879516"/>
                </a:moveTo>
                <a:lnTo>
                  <a:pt x="700865" y="1763569"/>
                </a:lnTo>
                <a:lnTo>
                  <a:pt x="713010" y="1757141"/>
                </a:lnTo>
                <a:lnTo>
                  <a:pt x="850222" y="1870894"/>
                </a:lnTo>
                <a:lnTo>
                  <a:pt x="840723" y="1879516"/>
                </a:lnTo>
                <a:close/>
              </a:path>
              <a:path w="3818254" h="2978784">
                <a:moveTo>
                  <a:pt x="981773" y="1996450"/>
                </a:moveTo>
                <a:lnTo>
                  <a:pt x="844540" y="1882680"/>
                </a:lnTo>
                <a:lnTo>
                  <a:pt x="856685" y="1876252"/>
                </a:lnTo>
                <a:lnTo>
                  <a:pt x="994484" y="1990491"/>
                </a:lnTo>
                <a:lnTo>
                  <a:pt x="981773" y="1996450"/>
                </a:lnTo>
                <a:close/>
              </a:path>
              <a:path w="3818254" h="2978784">
                <a:moveTo>
                  <a:pt x="2142283" y="2975043"/>
                </a:moveTo>
                <a:lnTo>
                  <a:pt x="980212" y="2011652"/>
                </a:lnTo>
                <a:lnTo>
                  <a:pt x="993002" y="2005760"/>
                </a:lnTo>
                <a:lnTo>
                  <a:pt x="993507" y="2006178"/>
                </a:lnTo>
                <a:lnTo>
                  <a:pt x="998826" y="1994091"/>
                </a:lnTo>
                <a:lnTo>
                  <a:pt x="2182186" y="2975131"/>
                </a:lnTo>
                <a:lnTo>
                  <a:pt x="2142283" y="2975043"/>
                </a:lnTo>
                <a:close/>
              </a:path>
              <a:path w="3818254" h="2978784">
                <a:moveTo>
                  <a:pt x="976031" y="2008186"/>
                </a:moveTo>
                <a:lnTo>
                  <a:pt x="54783" y="1244445"/>
                </a:lnTo>
                <a:lnTo>
                  <a:pt x="62888" y="1234668"/>
                </a:lnTo>
                <a:lnTo>
                  <a:pt x="981289" y="1996049"/>
                </a:lnTo>
                <a:lnTo>
                  <a:pt x="976031" y="2008186"/>
                </a:lnTo>
                <a:close/>
              </a:path>
              <a:path w="3818254" h="2978784">
                <a:moveTo>
                  <a:pt x="2002621" y="2974736"/>
                </a:moveTo>
                <a:lnTo>
                  <a:pt x="1120669" y="2243573"/>
                </a:lnTo>
                <a:lnTo>
                  <a:pt x="1126653" y="2232037"/>
                </a:lnTo>
                <a:lnTo>
                  <a:pt x="708431" y="1885319"/>
                </a:lnTo>
                <a:lnTo>
                  <a:pt x="718839" y="1877451"/>
                </a:lnTo>
                <a:lnTo>
                  <a:pt x="66745" y="1336846"/>
                </a:lnTo>
                <a:lnTo>
                  <a:pt x="70731" y="1323653"/>
                </a:lnTo>
                <a:lnTo>
                  <a:pt x="612129" y="1772488"/>
                </a:lnTo>
                <a:lnTo>
                  <a:pt x="617771" y="1760669"/>
                </a:lnTo>
                <a:lnTo>
                  <a:pt x="918633" y="2010092"/>
                </a:lnTo>
                <a:lnTo>
                  <a:pt x="926739" y="2000315"/>
                </a:lnTo>
                <a:lnTo>
                  <a:pt x="2102379" y="2974956"/>
                </a:lnTo>
                <a:lnTo>
                  <a:pt x="2002621" y="2974736"/>
                </a:lnTo>
                <a:close/>
              </a:path>
              <a:path w="3818254" h="2978784">
                <a:moveTo>
                  <a:pt x="577654" y="1743908"/>
                </a:moveTo>
                <a:lnTo>
                  <a:pt x="68691" y="1321962"/>
                </a:lnTo>
                <a:lnTo>
                  <a:pt x="67223" y="1304249"/>
                </a:lnTo>
                <a:lnTo>
                  <a:pt x="586951" y="1735118"/>
                </a:lnTo>
                <a:lnTo>
                  <a:pt x="577654" y="1743908"/>
                </a:lnTo>
                <a:close/>
              </a:path>
              <a:path w="3818254" h="2978784">
                <a:moveTo>
                  <a:pt x="605666" y="1767131"/>
                </a:moveTo>
                <a:lnTo>
                  <a:pt x="583996" y="1749165"/>
                </a:lnTo>
                <a:lnTo>
                  <a:pt x="592101" y="1739388"/>
                </a:lnTo>
                <a:lnTo>
                  <a:pt x="616519" y="1759631"/>
                </a:lnTo>
                <a:lnTo>
                  <a:pt x="605666" y="1767131"/>
                </a:lnTo>
                <a:close/>
              </a:path>
              <a:path w="3818254" h="2978784">
                <a:moveTo>
                  <a:pt x="1107178" y="2232388"/>
                </a:moveTo>
                <a:lnTo>
                  <a:pt x="1003066" y="2146077"/>
                </a:lnTo>
                <a:lnTo>
                  <a:pt x="1013898" y="2138560"/>
                </a:lnTo>
                <a:lnTo>
                  <a:pt x="1113223" y="2220903"/>
                </a:lnTo>
                <a:lnTo>
                  <a:pt x="1107178" y="2232388"/>
                </a:lnTo>
                <a:close/>
              </a:path>
              <a:path w="3818254" h="2978784">
                <a:moveTo>
                  <a:pt x="1882910" y="2974473"/>
                </a:moveTo>
                <a:lnTo>
                  <a:pt x="605605" y="1915551"/>
                </a:lnTo>
                <a:lnTo>
                  <a:pt x="612257" y="1904568"/>
                </a:lnTo>
                <a:lnTo>
                  <a:pt x="609752" y="1902492"/>
                </a:lnTo>
                <a:lnTo>
                  <a:pt x="615677" y="1890906"/>
                </a:lnTo>
                <a:lnTo>
                  <a:pt x="82942" y="1449254"/>
                </a:lnTo>
                <a:lnTo>
                  <a:pt x="88745" y="1437568"/>
                </a:lnTo>
                <a:lnTo>
                  <a:pt x="1942765" y="2974605"/>
                </a:lnTo>
                <a:lnTo>
                  <a:pt x="1882910" y="2974473"/>
                </a:lnTo>
                <a:close/>
              </a:path>
              <a:path w="3818254" h="2978784">
                <a:moveTo>
                  <a:pt x="880394" y="2242339"/>
                </a:moveTo>
                <a:lnTo>
                  <a:pt x="86987" y="1584582"/>
                </a:lnTo>
                <a:lnTo>
                  <a:pt x="89842" y="1570451"/>
                </a:lnTo>
                <a:lnTo>
                  <a:pt x="880805" y="2226183"/>
                </a:lnTo>
                <a:lnTo>
                  <a:pt x="880394" y="2242339"/>
                </a:lnTo>
                <a:close/>
              </a:path>
              <a:path w="3818254" h="2978784">
                <a:moveTo>
                  <a:pt x="1703344" y="2974079"/>
                </a:moveTo>
                <a:lnTo>
                  <a:pt x="991008" y="2383531"/>
                </a:lnTo>
                <a:lnTo>
                  <a:pt x="1003274" y="2377204"/>
                </a:lnTo>
                <a:lnTo>
                  <a:pt x="1007475" y="2380686"/>
                </a:lnTo>
                <a:lnTo>
                  <a:pt x="1006923" y="2347235"/>
                </a:lnTo>
                <a:lnTo>
                  <a:pt x="880394" y="2242339"/>
                </a:lnTo>
                <a:lnTo>
                  <a:pt x="888499" y="2232562"/>
                </a:lnTo>
                <a:lnTo>
                  <a:pt x="1783151" y="2974254"/>
                </a:lnTo>
                <a:lnTo>
                  <a:pt x="1703344" y="2974079"/>
                </a:lnTo>
                <a:close/>
              </a:path>
              <a:path w="3818254" h="2978784">
                <a:moveTo>
                  <a:pt x="330062" y="1802594"/>
                </a:moveTo>
                <a:lnTo>
                  <a:pt x="74661" y="1590859"/>
                </a:lnTo>
                <a:lnTo>
                  <a:pt x="85311" y="1583192"/>
                </a:lnTo>
                <a:lnTo>
                  <a:pt x="342227" y="1796182"/>
                </a:lnTo>
                <a:lnTo>
                  <a:pt x="330062" y="1802594"/>
                </a:lnTo>
                <a:close/>
              </a:path>
              <a:path w="3818254" h="2978784">
                <a:moveTo>
                  <a:pt x="605719" y="2031122"/>
                </a:moveTo>
                <a:lnTo>
                  <a:pt x="337837" y="1809040"/>
                </a:lnTo>
                <a:lnTo>
                  <a:pt x="342227" y="1796182"/>
                </a:lnTo>
                <a:lnTo>
                  <a:pt x="614451" y="2021864"/>
                </a:lnTo>
                <a:lnTo>
                  <a:pt x="605719" y="2031122"/>
                </a:lnTo>
                <a:close/>
              </a:path>
              <a:path w="3818254" h="2978784">
                <a:moveTo>
                  <a:pt x="994102" y="2353103"/>
                </a:moveTo>
                <a:lnTo>
                  <a:pt x="609556" y="2034303"/>
                </a:lnTo>
                <a:lnTo>
                  <a:pt x="618409" y="2025146"/>
                </a:lnTo>
                <a:lnTo>
                  <a:pt x="1006923" y="2347235"/>
                </a:lnTo>
                <a:lnTo>
                  <a:pt x="994102" y="2353103"/>
                </a:lnTo>
                <a:close/>
              </a:path>
              <a:path w="3818254" h="2978784">
                <a:moveTo>
                  <a:pt x="1683393" y="2974035"/>
                </a:moveTo>
                <a:lnTo>
                  <a:pt x="72702" y="1638725"/>
                </a:lnTo>
                <a:lnTo>
                  <a:pt x="88926" y="1635679"/>
                </a:lnTo>
                <a:lnTo>
                  <a:pt x="92487" y="1622135"/>
                </a:lnTo>
                <a:lnTo>
                  <a:pt x="729293" y="2150065"/>
                </a:lnTo>
                <a:lnTo>
                  <a:pt x="722439" y="2160880"/>
                </a:lnTo>
                <a:lnTo>
                  <a:pt x="1703344" y="2974079"/>
                </a:lnTo>
                <a:lnTo>
                  <a:pt x="1683393" y="2974035"/>
                </a:lnTo>
                <a:close/>
              </a:path>
              <a:path w="3818254" h="2978784">
                <a:moveTo>
                  <a:pt x="981334" y="2375511"/>
                </a:moveTo>
                <a:lnTo>
                  <a:pt x="722439" y="2160880"/>
                </a:lnTo>
                <a:lnTo>
                  <a:pt x="732827" y="2152995"/>
                </a:lnTo>
                <a:lnTo>
                  <a:pt x="983966" y="2361197"/>
                </a:lnTo>
                <a:lnTo>
                  <a:pt x="981334" y="2375511"/>
                </a:lnTo>
                <a:close/>
              </a:path>
              <a:path w="3818254" h="2978784">
                <a:moveTo>
                  <a:pt x="1623537" y="2973904"/>
                </a:moveTo>
                <a:lnTo>
                  <a:pt x="375200" y="1938995"/>
                </a:lnTo>
                <a:lnTo>
                  <a:pt x="385547" y="1931077"/>
                </a:lnTo>
                <a:lnTo>
                  <a:pt x="1643489" y="2973947"/>
                </a:lnTo>
                <a:lnTo>
                  <a:pt x="1623537" y="2973904"/>
                </a:lnTo>
                <a:close/>
              </a:path>
              <a:path w="3818254" h="2978784">
                <a:moveTo>
                  <a:pt x="244456" y="1913089"/>
                </a:moveTo>
                <a:lnTo>
                  <a:pt x="100902" y="1794078"/>
                </a:lnTo>
                <a:lnTo>
                  <a:pt x="111289" y="1786193"/>
                </a:lnTo>
                <a:lnTo>
                  <a:pt x="250259" y="1901403"/>
                </a:lnTo>
                <a:lnTo>
                  <a:pt x="244456" y="1913089"/>
                </a:lnTo>
                <a:close/>
              </a:path>
              <a:path w="3818254" h="2978784">
                <a:moveTo>
                  <a:pt x="1503827" y="2973641"/>
                </a:moveTo>
                <a:lnTo>
                  <a:pt x="397294" y="2056293"/>
                </a:lnTo>
                <a:lnTo>
                  <a:pt x="402935" y="2044473"/>
                </a:lnTo>
                <a:lnTo>
                  <a:pt x="260027" y="1925998"/>
                </a:lnTo>
                <a:lnTo>
                  <a:pt x="265992" y="1914446"/>
                </a:lnTo>
                <a:lnTo>
                  <a:pt x="1543730" y="2973728"/>
                </a:lnTo>
                <a:lnTo>
                  <a:pt x="1503827" y="2973641"/>
                </a:lnTo>
                <a:close/>
              </a:path>
              <a:path w="3818254" h="2978784">
                <a:moveTo>
                  <a:pt x="735862" y="2386466"/>
                </a:moveTo>
                <a:lnTo>
                  <a:pt x="619027" y="2289606"/>
                </a:lnTo>
                <a:lnTo>
                  <a:pt x="629253" y="2281587"/>
                </a:lnTo>
                <a:lnTo>
                  <a:pt x="739141" y="2372687"/>
                </a:lnTo>
                <a:lnTo>
                  <a:pt x="735862" y="2386466"/>
                </a:lnTo>
                <a:close/>
              </a:path>
              <a:path w="3818254" h="2978784">
                <a:moveTo>
                  <a:pt x="881315" y="2507050"/>
                </a:moveTo>
                <a:lnTo>
                  <a:pt x="748586" y="2397014"/>
                </a:lnTo>
                <a:lnTo>
                  <a:pt x="759620" y="2389665"/>
                </a:lnTo>
                <a:lnTo>
                  <a:pt x="881726" y="2490894"/>
                </a:lnTo>
                <a:lnTo>
                  <a:pt x="881315" y="2507050"/>
                </a:lnTo>
                <a:close/>
              </a:path>
              <a:path w="3818254" h="2978784">
                <a:moveTo>
                  <a:pt x="1443971" y="2973509"/>
                </a:moveTo>
                <a:lnTo>
                  <a:pt x="881315" y="2507050"/>
                </a:lnTo>
                <a:lnTo>
                  <a:pt x="889420" y="2497273"/>
                </a:lnTo>
                <a:lnTo>
                  <a:pt x="1463923" y="2973553"/>
                </a:lnTo>
                <a:lnTo>
                  <a:pt x="1443971" y="2973509"/>
                </a:lnTo>
                <a:close/>
              </a:path>
              <a:path w="3818254" h="2978784">
                <a:moveTo>
                  <a:pt x="1364164" y="2973334"/>
                </a:moveTo>
                <a:lnTo>
                  <a:pt x="142532" y="1960565"/>
                </a:lnTo>
                <a:lnTo>
                  <a:pt x="152051" y="1951960"/>
                </a:lnTo>
                <a:lnTo>
                  <a:pt x="1384116" y="2973378"/>
                </a:lnTo>
                <a:lnTo>
                  <a:pt x="1364164" y="2973334"/>
                </a:lnTo>
                <a:close/>
              </a:path>
              <a:path w="3818254" h="2978784">
                <a:moveTo>
                  <a:pt x="437772" y="2419785"/>
                </a:moveTo>
                <a:lnTo>
                  <a:pt x="311001" y="2314688"/>
                </a:lnTo>
                <a:lnTo>
                  <a:pt x="319853" y="2305531"/>
                </a:lnTo>
                <a:lnTo>
                  <a:pt x="446483" y="2410511"/>
                </a:lnTo>
                <a:lnTo>
                  <a:pt x="437772" y="2419785"/>
                </a:lnTo>
                <a:close/>
              </a:path>
              <a:path w="3818254" h="2978784">
                <a:moveTo>
                  <a:pt x="1104792" y="2972764"/>
                </a:moveTo>
                <a:lnTo>
                  <a:pt x="441609" y="2422967"/>
                </a:lnTo>
                <a:lnTo>
                  <a:pt x="450462" y="2413809"/>
                </a:lnTo>
                <a:lnTo>
                  <a:pt x="1124743" y="2972808"/>
                </a:lnTo>
                <a:lnTo>
                  <a:pt x="1104792" y="2972764"/>
                </a:lnTo>
                <a:close/>
              </a:path>
              <a:path w="3818254" h="2978784">
                <a:moveTo>
                  <a:pt x="190913" y="2462583"/>
                </a:moveTo>
                <a:lnTo>
                  <a:pt x="60971" y="2354858"/>
                </a:lnTo>
                <a:lnTo>
                  <a:pt x="70409" y="2346186"/>
                </a:lnTo>
                <a:lnTo>
                  <a:pt x="191324" y="2446427"/>
                </a:lnTo>
                <a:lnTo>
                  <a:pt x="190913" y="2462583"/>
                </a:lnTo>
                <a:close/>
              </a:path>
              <a:path w="3818254" h="2978784">
                <a:moveTo>
                  <a:pt x="805515" y="2972106"/>
                </a:moveTo>
                <a:lnTo>
                  <a:pt x="190913" y="2462583"/>
                </a:lnTo>
                <a:lnTo>
                  <a:pt x="199019" y="2452806"/>
                </a:lnTo>
                <a:lnTo>
                  <a:pt x="825467" y="2972150"/>
                </a:lnTo>
                <a:lnTo>
                  <a:pt x="805515" y="2972106"/>
                </a:lnTo>
                <a:close/>
              </a:path>
            </a:pathLst>
          </a:custGeom>
          <a:solidFill>
            <a:srgbClr val="32AFC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67572" y="228716"/>
            <a:ext cx="3086100" cy="1905000"/>
          </a:xfrm>
          <a:custGeom>
            <a:avLst/>
            <a:gdLst/>
            <a:ahLst/>
            <a:cxnLst/>
            <a:rect l="l" t="t" r="r" b="b"/>
            <a:pathLst>
              <a:path w="3086100" h="1905000">
                <a:moveTo>
                  <a:pt x="0" y="0"/>
                </a:moveTo>
                <a:lnTo>
                  <a:pt x="3086101" y="0"/>
                </a:lnTo>
                <a:lnTo>
                  <a:pt x="3086101" y="1904703"/>
                </a:lnTo>
                <a:lnTo>
                  <a:pt x="0" y="1904703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32630" y="471659"/>
            <a:ext cx="2752724" cy="141922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419930" y="4580670"/>
            <a:ext cx="4093210" cy="2997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6100"/>
              </a:lnSpc>
              <a:spcBef>
                <a:spcPts val="100"/>
              </a:spcBef>
            </a:pPr>
            <a:r>
              <a:rPr sz="2800" spc="20" dirty="0">
                <a:solidFill>
                  <a:srgbClr val="FFFFFF"/>
                </a:solidFill>
                <a:latin typeface="Futura Bk BT"/>
                <a:cs typeface="Lucida Sans Unicode"/>
              </a:rPr>
              <a:t>focuses </a:t>
            </a:r>
            <a:r>
              <a:rPr sz="2800" spc="-75" dirty="0">
                <a:solidFill>
                  <a:srgbClr val="FFFFFF"/>
                </a:solidFill>
                <a:latin typeface="Futura Bk BT"/>
                <a:cs typeface="Lucida Sans Unicode"/>
              </a:rPr>
              <a:t>on </a:t>
            </a:r>
            <a:r>
              <a:rPr sz="2800" spc="10" dirty="0">
                <a:solidFill>
                  <a:srgbClr val="FFFFFF"/>
                </a:solidFill>
                <a:latin typeface="Futura Bk BT"/>
                <a:cs typeface="Lucida Sans Unicode"/>
              </a:rPr>
              <a:t>the </a:t>
            </a:r>
            <a:r>
              <a:rPr sz="2800" spc="25" dirty="0">
                <a:solidFill>
                  <a:srgbClr val="FFFFFF"/>
                </a:solidFill>
                <a:latin typeface="Futura Bk BT"/>
                <a:cs typeface="Lucida Sans Unicode"/>
              </a:rPr>
              <a:t>impact  </a:t>
            </a:r>
            <a:r>
              <a:rPr sz="2800" spc="-55" dirty="0">
                <a:solidFill>
                  <a:srgbClr val="FFFFFF"/>
                </a:solidFill>
                <a:latin typeface="Futura Bk BT"/>
                <a:cs typeface="Lucida Sans Unicode"/>
              </a:rPr>
              <a:t>of inflation </a:t>
            </a:r>
            <a:r>
              <a:rPr sz="2800" spc="-75" dirty="0">
                <a:solidFill>
                  <a:srgbClr val="FFFFFF"/>
                </a:solidFill>
                <a:latin typeface="Futura Bk BT"/>
                <a:cs typeface="Lucida Sans Unicode"/>
              </a:rPr>
              <a:t>on  </a:t>
            </a:r>
            <a:r>
              <a:rPr sz="2800" spc="-35" dirty="0">
                <a:solidFill>
                  <a:srgbClr val="FFFFFF"/>
                </a:solidFill>
                <a:latin typeface="Futura Bk BT"/>
                <a:cs typeface="Lucida Sans Unicode"/>
              </a:rPr>
              <a:t>purchasing </a:t>
            </a:r>
            <a:r>
              <a:rPr sz="2800" spc="-5" dirty="0">
                <a:solidFill>
                  <a:srgbClr val="FFFFFF"/>
                </a:solidFill>
                <a:latin typeface="Futura Bk BT"/>
                <a:cs typeface="Lucida Sans Unicode"/>
              </a:rPr>
              <a:t>power </a:t>
            </a:r>
            <a:r>
              <a:rPr sz="2800" spc="-25" dirty="0">
                <a:solidFill>
                  <a:srgbClr val="FFFFFF"/>
                </a:solidFill>
                <a:latin typeface="Futura Bk BT"/>
                <a:cs typeface="Lucida Sans Unicode"/>
              </a:rPr>
              <a:t>and  </a:t>
            </a:r>
            <a:r>
              <a:rPr sz="2800" spc="-5" dirty="0">
                <a:solidFill>
                  <a:srgbClr val="FFFFFF"/>
                </a:solidFill>
                <a:latin typeface="Futura Bk BT"/>
                <a:cs typeface="Lucida Sans Unicode"/>
              </a:rPr>
              <a:t>uses </a:t>
            </a:r>
            <a:r>
              <a:rPr sz="2800" spc="-45" dirty="0">
                <a:solidFill>
                  <a:srgbClr val="FFFFFF"/>
                </a:solidFill>
                <a:latin typeface="Futura Bk BT"/>
                <a:cs typeface="Lucida Sans Unicode"/>
              </a:rPr>
              <a:t>real </a:t>
            </a:r>
            <a:r>
              <a:rPr sz="2800" spc="15" dirty="0">
                <a:solidFill>
                  <a:srgbClr val="FFFFFF"/>
                </a:solidFill>
                <a:latin typeface="Futura Bk BT"/>
                <a:cs typeface="Lucida Sans Unicode"/>
              </a:rPr>
              <a:t>rates </a:t>
            </a:r>
            <a:r>
              <a:rPr sz="2800" spc="-55" dirty="0">
                <a:solidFill>
                  <a:srgbClr val="FFFFFF"/>
                </a:solidFill>
                <a:latin typeface="Futura Bk BT"/>
                <a:cs typeface="Lucida Sans Unicode"/>
              </a:rPr>
              <a:t>of</a:t>
            </a:r>
            <a:r>
              <a:rPr sz="2800" spc="-185" dirty="0">
                <a:solidFill>
                  <a:srgbClr val="FFFFFF"/>
                </a:solidFill>
                <a:latin typeface="Futura Bk BT"/>
                <a:cs typeface="Lucida Sans Unicode"/>
              </a:rPr>
              <a:t> </a:t>
            </a:r>
            <a:r>
              <a:rPr sz="2800" spc="-40" dirty="0">
                <a:solidFill>
                  <a:srgbClr val="FFFFFF"/>
                </a:solidFill>
                <a:latin typeface="Futura Bk BT"/>
                <a:cs typeface="Lucida Sans Unicode"/>
              </a:rPr>
              <a:t>return  </a:t>
            </a:r>
            <a:r>
              <a:rPr sz="2800" spc="10" dirty="0">
                <a:solidFill>
                  <a:srgbClr val="FFFFFF"/>
                </a:solidFill>
                <a:latin typeface="Futura Bk BT"/>
                <a:cs typeface="Lucida Sans Unicode"/>
              </a:rPr>
              <a:t>to </a:t>
            </a:r>
            <a:r>
              <a:rPr sz="2800" spc="20" dirty="0">
                <a:solidFill>
                  <a:srgbClr val="FFFFFF"/>
                </a:solidFill>
                <a:latin typeface="Futura Bk BT"/>
                <a:cs typeface="Lucida Sans Unicode"/>
              </a:rPr>
              <a:t>assess </a:t>
            </a:r>
            <a:r>
              <a:rPr sz="2800" spc="5" dirty="0">
                <a:solidFill>
                  <a:srgbClr val="FFFFFF"/>
                </a:solidFill>
                <a:latin typeface="Futura Bk BT"/>
                <a:cs typeface="Lucida Sans Unicode"/>
              </a:rPr>
              <a:t>investment  </a:t>
            </a:r>
            <a:r>
              <a:rPr sz="2800" spc="-25" dirty="0">
                <a:solidFill>
                  <a:srgbClr val="FFFFFF"/>
                </a:solidFill>
                <a:latin typeface="Futura Bk BT"/>
                <a:cs typeface="Lucida Sans Unicode"/>
              </a:rPr>
              <a:t>performance.</a:t>
            </a:r>
            <a:endParaRPr sz="2800" dirty="0">
              <a:latin typeface="Futura Bk BT"/>
              <a:cs typeface="Lucida Sans Unicode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428055" y="2422798"/>
            <a:ext cx="3538274" cy="1903085"/>
          </a:xfrm>
          <a:prstGeom prst="rect">
            <a:avLst/>
          </a:prstGeom>
        </p:spPr>
        <p:txBody>
          <a:bodyPr vert="horz" wrap="square" lIns="0" tIns="106680" rIns="0" bIns="0" rtlCol="0">
            <a:spAutoFit/>
          </a:bodyPr>
          <a:lstStyle/>
          <a:p>
            <a:pPr marL="12700" marR="5080">
              <a:lnSpc>
                <a:spcPts val="7000"/>
              </a:lnSpc>
              <a:spcBef>
                <a:spcPts val="840"/>
              </a:spcBef>
            </a:pPr>
            <a:r>
              <a:rPr spc="405" dirty="0">
                <a:latin typeface="Futura Md BT"/>
              </a:rPr>
              <a:t>A</a:t>
            </a:r>
            <a:r>
              <a:rPr spc="-345" dirty="0">
                <a:latin typeface="Futura Md BT"/>
              </a:rPr>
              <a:t> </a:t>
            </a:r>
            <a:r>
              <a:rPr spc="204" dirty="0">
                <a:latin typeface="Futura Md BT"/>
              </a:rPr>
              <a:t>Smart  </a:t>
            </a:r>
            <a:r>
              <a:rPr spc="105" dirty="0">
                <a:latin typeface="Futura Md BT"/>
              </a:rPr>
              <a:t>Investor</a:t>
            </a:r>
          </a:p>
        </p:txBody>
      </p:sp>
    </p:spTree>
    <p:extLst>
      <p:ext uri="{BB962C8B-B14F-4D97-AF65-F5344CB8AC3E}">
        <p14:creationId xmlns:p14="http://schemas.microsoft.com/office/powerpoint/2010/main" val="24436782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831323" y="0"/>
            <a:ext cx="7461699" cy="85711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008930" y="979383"/>
            <a:ext cx="4946995" cy="832816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70" y="7307097"/>
            <a:ext cx="3818254" cy="2978785"/>
          </a:xfrm>
          <a:custGeom>
            <a:avLst/>
            <a:gdLst/>
            <a:ahLst/>
            <a:cxnLst/>
            <a:rect l="l" t="t" r="r" b="b"/>
            <a:pathLst>
              <a:path w="3818254" h="2978784">
                <a:moveTo>
                  <a:pt x="3021853" y="2335002"/>
                </a:moveTo>
                <a:lnTo>
                  <a:pt x="2880690" y="2217973"/>
                </a:lnTo>
                <a:lnTo>
                  <a:pt x="2896229" y="2214359"/>
                </a:lnTo>
                <a:lnTo>
                  <a:pt x="2940337" y="2217932"/>
                </a:lnTo>
                <a:lnTo>
                  <a:pt x="2998585" y="2266222"/>
                </a:lnTo>
                <a:lnTo>
                  <a:pt x="3007045" y="2306229"/>
                </a:lnTo>
                <a:lnTo>
                  <a:pt x="3021853" y="2335002"/>
                </a:lnTo>
                <a:close/>
              </a:path>
              <a:path w="3818254" h="2978784">
                <a:moveTo>
                  <a:pt x="3528427" y="2771464"/>
                </a:moveTo>
                <a:lnTo>
                  <a:pt x="2849765" y="2208833"/>
                </a:lnTo>
                <a:lnTo>
                  <a:pt x="2869946" y="2209067"/>
                </a:lnTo>
                <a:lnTo>
                  <a:pt x="3062924" y="2369051"/>
                </a:lnTo>
                <a:lnTo>
                  <a:pt x="3089728" y="2374776"/>
                </a:lnTo>
                <a:lnTo>
                  <a:pt x="3186625" y="2422113"/>
                </a:lnTo>
                <a:lnTo>
                  <a:pt x="3298588" y="2514933"/>
                </a:lnTo>
                <a:lnTo>
                  <a:pt x="3305623" y="2537262"/>
                </a:lnTo>
                <a:lnTo>
                  <a:pt x="3475502" y="2678097"/>
                </a:lnTo>
                <a:lnTo>
                  <a:pt x="3491493" y="2707850"/>
                </a:lnTo>
                <a:lnTo>
                  <a:pt x="3509481" y="2739260"/>
                </a:lnTo>
                <a:lnTo>
                  <a:pt x="3528427" y="2771464"/>
                </a:lnTo>
                <a:close/>
              </a:path>
              <a:path w="3818254" h="2978784">
                <a:moveTo>
                  <a:pt x="3475502" y="2678097"/>
                </a:moveTo>
                <a:lnTo>
                  <a:pt x="3362501" y="2584415"/>
                </a:lnTo>
                <a:lnTo>
                  <a:pt x="3384303" y="2585993"/>
                </a:lnTo>
                <a:lnTo>
                  <a:pt x="3458352" y="2647382"/>
                </a:lnTo>
                <a:lnTo>
                  <a:pt x="3475502" y="2678097"/>
                </a:lnTo>
                <a:close/>
              </a:path>
              <a:path w="3818254" h="2978784">
                <a:moveTo>
                  <a:pt x="3778327" y="2978637"/>
                </a:moveTo>
                <a:lnTo>
                  <a:pt x="3697175" y="2911360"/>
                </a:lnTo>
                <a:lnTo>
                  <a:pt x="3718758" y="2912757"/>
                </a:lnTo>
                <a:lnTo>
                  <a:pt x="3745388" y="2934834"/>
                </a:lnTo>
                <a:lnTo>
                  <a:pt x="3766744" y="2936042"/>
                </a:lnTo>
                <a:lnTo>
                  <a:pt x="3772899" y="2941144"/>
                </a:lnTo>
                <a:lnTo>
                  <a:pt x="3787159" y="2936469"/>
                </a:lnTo>
                <a:lnTo>
                  <a:pt x="3798317" y="2945720"/>
                </a:lnTo>
                <a:lnTo>
                  <a:pt x="3818230" y="2978725"/>
                </a:lnTo>
                <a:lnTo>
                  <a:pt x="3778327" y="2978637"/>
                </a:lnTo>
                <a:close/>
              </a:path>
              <a:path w="3818254" h="2978784">
                <a:moveTo>
                  <a:pt x="1886890" y="1707523"/>
                </a:moveTo>
                <a:lnTo>
                  <a:pt x="1024836" y="992855"/>
                </a:lnTo>
                <a:lnTo>
                  <a:pt x="1045908" y="993827"/>
                </a:lnTo>
                <a:lnTo>
                  <a:pt x="1060113" y="989107"/>
                </a:lnTo>
                <a:lnTo>
                  <a:pt x="480686" y="508745"/>
                </a:lnTo>
                <a:lnTo>
                  <a:pt x="480689" y="492251"/>
                </a:lnTo>
                <a:lnTo>
                  <a:pt x="899338" y="839323"/>
                </a:lnTo>
                <a:lnTo>
                  <a:pt x="903727" y="826465"/>
                </a:lnTo>
                <a:lnTo>
                  <a:pt x="1454941" y="1283438"/>
                </a:lnTo>
                <a:lnTo>
                  <a:pt x="1463047" y="1273661"/>
                </a:lnTo>
                <a:lnTo>
                  <a:pt x="2024924" y="1739474"/>
                </a:lnTo>
                <a:lnTo>
                  <a:pt x="2034975" y="1714813"/>
                </a:lnTo>
                <a:lnTo>
                  <a:pt x="1740030" y="1470295"/>
                </a:lnTo>
                <a:lnTo>
                  <a:pt x="1746884" y="1459480"/>
                </a:lnTo>
                <a:lnTo>
                  <a:pt x="1469179" y="1229254"/>
                </a:lnTo>
                <a:lnTo>
                  <a:pt x="1510401" y="1246932"/>
                </a:lnTo>
                <a:lnTo>
                  <a:pt x="1609714" y="1329266"/>
                </a:lnTo>
                <a:lnTo>
                  <a:pt x="1650935" y="1346942"/>
                </a:lnTo>
                <a:lnTo>
                  <a:pt x="1717189" y="1401868"/>
                </a:lnTo>
                <a:lnTo>
                  <a:pt x="1767849" y="1427370"/>
                </a:lnTo>
                <a:lnTo>
                  <a:pt x="2022535" y="1638512"/>
                </a:lnTo>
                <a:lnTo>
                  <a:pt x="2068515" y="1660134"/>
                </a:lnTo>
                <a:lnTo>
                  <a:pt x="2145237" y="1723739"/>
                </a:lnTo>
                <a:lnTo>
                  <a:pt x="2191657" y="1745726"/>
                </a:lnTo>
                <a:lnTo>
                  <a:pt x="2449689" y="1959642"/>
                </a:lnTo>
                <a:lnTo>
                  <a:pt x="2473813" y="1963145"/>
                </a:lnTo>
                <a:lnTo>
                  <a:pt x="2497017" y="1965885"/>
                </a:lnTo>
                <a:lnTo>
                  <a:pt x="2529781" y="1976550"/>
                </a:lnTo>
                <a:lnTo>
                  <a:pt x="2563491" y="1988000"/>
                </a:lnTo>
                <a:lnTo>
                  <a:pt x="2637172" y="2049084"/>
                </a:lnTo>
                <a:lnTo>
                  <a:pt x="2729950" y="2093006"/>
                </a:lnTo>
                <a:lnTo>
                  <a:pt x="2807509" y="2157305"/>
                </a:lnTo>
                <a:lnTo>
                  <a:pt x="2838333" y="2199355"/>
                </a:lnTo>
                <a:lnTo>
                  <a:pt x="3778327" y="2978637"/>
                </a:lnTo>
                <a:lnTo>
                  <a:pt x="3439147" y="2977892"/>
                </a:lnTo>
                <a:lnTo>
                  <a:pt x="1899135" y="1701178"/>
                </a:lnTo>
                <a:lnTo>
                  <a:pt x="1886890" y="1707523"/>
                </a:lnTo>
                <a:close/>
              </a:path>
              <a:path w="3818254" h="2978784">
                <a:moveTo>
                  <a:pt x="2413694" y="1929801"/>
                </a:moveTo>
                <a:lnTo>
                  <a:pt x="2230003" y="1777515"/>
                </a:lnTo>
                <a:lnTo>
                  <a:pt x="2276529" y="1799590"/>
                </a:lnTo>
                <a:lnTo>
                  <a:pt x="2385849" y="1890220"/>
                </a:lnTo>
                <a:lnTo>
                  <a:pt x="2413694" y="1929801"/>
                </a:lnTo>
                <a:close/>
              </a:path>
              <a:path w="3818254" h="2978784">
                <a:moveTo>
                  <a:pt x="1908514" y="1543986"/>
                </a:moveTo>
                <a:lnTo>
                  <a:pt x="1899890" y="1536836"/>
                </a:lnTo>
                <a:lnTo>
                  <a:pt x="1912681" y="1530944"/>
                </a:lnTo>
                <a:lnTo>
                  <a:pt x="1908514" y="1543986"/>
                </a:lnTo>
                <a:close/>
              </a:path>
              <a:path w="3818254" h="2978784">
                <a:moveTo>
                  <a:pt x="6422" y="286134"/>
                </a:moveTo>
                <a:lnTo>
                  <a:pt x="6313" y="0"/>
                </a:lnTo>
                <a:lnTo>
                  <a:pt x="290739" y="235797"/>
                </a:lnTo>
                <a:lnTo>
                  <a:pt x="338189" y="258637"/>
                </a:lnTo>
                <a:lnTo>
                  <a:pt x="367835" y="299712"/>
                </a:lnTo>
                <a:lnTo>
                  <a:pt x="392338" y="336522"/>
                </a:lnTo>
                <a:lnTo>
                  <a:pt x="491112" y="418409"/>
                </a:lnTo>
                <a:lnTo>
                  <a:pt x="506482" y="464144"/>
                </a:lnTo>
                <a:lnTo>
                  <a:pt x="250475" y="251907"/>
                </a:lnTo>
                <a:lnTo>
                  <a:pt x="244086" y="263107"/>
                </a:lnTo>
                <a:lnTo>
                  <a:pt x="386692" y="381331"/>
                </a:lnTo>
                <a:lnTo>
                  <a:pt x="377031" y="389819"/>
                </a:lnTo>
                <a:lnTo>
                  <a:pt x="903727" y="826465"/>
                </a:lnTo>
                <a:lnTo>
                  <a:pt x="891562" y="832877"/>
                </a:lnTo>
                <a:lnTo>
                  <a:pt x="464494" y="478825"/>
                </a:lnTo>
                <a:lnTo>
                  <a:pt x="448229" y="481838"/>
                </a:lnTo>
                <a:lnTo>
                  <a:pt x="452132" y="485073"/>
                </a:lnTo>
                <a:lnTo>
                  <a:pt x="447627" y="497835"/>
                </a:lnTo>
                <a:lnTo>
                  <a:pt x="443439" y="510860"/>
                </a:lnTo>
                <a:lnTo>
                  <a:pt x="152927" y="270017"/>
                </a:lnTo>
                <a:lnTo>
                  <a:pt x="140783" y="276446"/>
                </a:lnTo>
                <a:lnTo>
                  <a:pt x="1597492" y="1484100"/>
                </a:lnTo>
                <a:lnTo>
                  <a:pt x="1586347" y="1491358"/>
                </a:lnTo>
                <a:lnTo>
                  <a:pt x="251087" y="384388"/>
                </a:lnTo>
                <a:lnTo>
                  <a:pt x="246779" y="397313"/>
                </a:lnTo>
                <a:lnTo>
                  <a:pt x="138992" y="307955"/>
                </a:lnTo>
                <a:lnTo>
                  <a:pt x="129331" y="316443"/>
                </a:lnTo>
                <a:lnTo>
                  <a:pt x="761451" y="840488"/>
                </a:lnTo>
                <a:lnTo>
                  <a:pt x="750579" y="847972"/>
                </a:lnTo>
                <a:lnTo>
                  <a:pt x="624656" y="743578"/>
                </a:lnTo>
                <a:lnTo>
                  <a:pt x="613511" y="750835"/>
                </a:lnTo>
                <a:lnTo>
                  <a:pt x="61054" y="292833"/>
                </a:lnTo>
                <a:lnTo>
                  <a:pt x="58604" y="307298"/>
                </a:lnTo>
                <a:lnTo>
                  <a:pt x="1896072" y="1830612"/>
                </a:lnTo>
                <a:lnTo>
                  <a:pt x="1886593" y="1839251"/>
                </a:lnTo>
                <a:lnTo>
                  <a:pt x="9722" y="283270"/>
                </a:lnTo>
                <a:lnTo>
                  <a:pt x="6422" y="286134"/>
                </a:lnTo>
                <a:close/>
              </a:path>
              <a:path w="3818254" h="2978784">
                <a:moveTo>
                  <a:pt x="642397" y="543828"/>
                </a:moveTo>
                <a:lnTo>
                  <a:pt x="585437" y="496607"/>
                </a:lnTo>
                <a:lnTo>
                  <a:pt x="604112" y="495592"/>
                </a:lnTo>
                <a:lnTo>
                  <a:pt x="614451" y="504163"/>
                </a:lnTo>
                <a:lnTo>
                  <a:pt x="642397" y="543828"/>
                </a:lnTo>
                <a:close/>
              </a:path>
              <a:path w="3818254" h="2978784">
                <a:moveTo>
                  <a:pt x="560130" y="492123"/>
                </a:moveTo>
                <a:lnTo>
                  <a:pt x="544170" y="478892"/>
                </a:lnTo>
                <a:lnTo>
                  <a:pt x="563328" y="478277"/>
                </a:lnTo>
                <a:lnTo>
                  <a:pt x="560130" y="492123"/>
                </a:lnTo>
                <a:close/>
              </a:path>
              <a:path w="3818254" h="2978784">
                <a:moveTo>
                  <a:pt x="706214" y="613231"/>
                </a:moveTo>
                <a:lnTo>
                  <a:pt x="565946" y="496945"/>
                </a:lnTo>
                <a:lnTo>
                  <a:pt x="564135" y="478947"/>
                </a:lnTo>
                <a:lnTo>
                  <a:pt x="678370" y="573651"/>
                </a:lnTo>
                <a:lnTo>
                  <a:pt x="706214" y="613231"/>
                </a:lnTo>
                <a:close/>
              </a:path>
              <a:path w="3818254" h="2978784">
                <a:moveTo>
                  <a:pt x="2024924" y="1739474"/>
                </a:moveTo>
                <a:lnTo>
                  <a:pt x="1876664" y="1616562"/>
                </a:lnTo>
                <a:lnTo>
                  <a:pt x="1888486" y="1609865"/>
                </a:lnTo>
                <a:lnTo>
                  <a:pt x="772445" y="684635"/>
                </a:lnTo>
                <a:lnTo>
                  <a:pt x="867196" y="730193"/>
                </a:lnTo>
                <a:lnTo>
                  <a:pt x="1746884" y="1459480"/>
                </a:lnTo>
                <a:lnTo>
                  <a:pt x="1736032" y="1466980"/>
                </a:lnTo>
                <a:lnTo>
                  <a:pt x="2021929" y="1703997"/>
                </a:lnTo>
                <a:lnTo>
                  <a:pt x="2020064" y="1718947"/>
                </a:lnTo>
                <a:lnTo>
                  <a:pt x="2024924" y="1739474"/>
                </a:lnTo>
                <a:close/>
              </a:path>
              <a:path w="3818254" h="2978784">
                <a:moveTo>
                  <a:pt x="743812" y="660897"/>
                </a:moveTo>
                <a:lnTo>
                  <a:pt x="514262" y="470594"/>
                </a:lnTo>
                <a:lnTo>
                  <a:pt x="532724" y="469402"/>
                </a:lnTo>
                <a:lnTo>
                  <a:pt x="742198" y="643063"/>
                </a:lnTo>
                <a:lnTo>
                  <a:pt x="743812" y="660897"/>
                </a:lnTo>
                <a:close/>
              </a:path>
              <a:path w="3818254" h="2978784">
                <a:moveTo>
                  <a:pt x="1044037" y="926289"/>
                </a:moveTo>
                <a:lnTo>
                  <a:pt x="245318" y="264129"/>
                </a:lnTo>
                <a:lnTo>
                  <a:pt x="254959" y="255624"/>
                </a:lnTo>
                <a:lnTo>
                  <a:pt x="1046487" y="911824"/>
                </a:lnTo>
                <a:lnTo>
                  <a:pt x="1044037" y="926289"/>
                </a:lnTo>
                <a:close/>
              </a:path>
              <a:path w="3818254" h="2978784">
                <a:moveTo>
                  <a:pt x="1866869" y="1608441"/>
                </a:moveTo>
                <a:lnTo>
                  <a:pt x="1044037" y="926289"/>
                </a:lnTo>
                <a:lnTo>
                  <a:pt x="1054263" y="918270"/>
                </a:lnTo>
                <a:lnTo>
                  <a:pt x="1872914" y="1596956"/>
                </a:lnTo>
                <a:lnTo>
                  <a:pt x="1866869" y="1608441"/>
                </a:lnTo>
                <a:close/>
              </a:path>
              <a:path w="3818254" h="2978784">
                <a:moveTo>
                  <a:pt x="781944" y="725504"/>
                </a:moveTo>
                <a:lnTo>
                  <a:pt x="382403" y="394273"/>
                </a:lnTo>
                <a:lnTo>
                  <a:pt x="391296" y="385149"/>
                </a:lnTo>
                <a:lnTo>
                  <a:pt x="791584" y="716999"/>
                </a:lnTo>
                <a:lnTo>
                  <a:pt x="781944" y="725504"/>
                </a:lnTo>
                <a:close/>
              </a:path>
              <a:path w="3818254" h="2978784">
                <a:moveTo>
                  <a:pt x="1447267" y="1277075"/>
                </a:moveTo>
                <a:lnTo>
                  <a:pt x="785781" y="728685"/>
                </a:lnTo>
                <a:lnTo>
                  <a:pt x="796189" y="720816"/>
                </a:lnTo>
                <a:lnTo>
                  <a:pt x="1456705" y="1268403"/>
                </a:lnTo>
                <a:lnTo>
                  <a:pt x="1447267" y="1277075"/>
                </a:lnTo>
                <a:close/>
              </a:path>
              <a:path w="3818254" h="2978784">
                <a:moveTo>
                  <a:pt x="722580" y="742277"/>
                </a:moveTo>
                <a:lnTo>
                  <a:pt x="447327" y="514083"/>
                </a:lnTo>
                <a:lnTo>
                  <a:pt x="490116" y="516563"/>
                </a:lnTo>
                <a:lnTo>
                  <a:pt x="910297" y="864906"/>
                </a:lnTo>
                <a:lnTo>
                  <a:pt x="903909" y="876106"/>
                </a:lnTo>
                <a:lnTo>
                  <a:pt x="732039" y="733621"/>
                </a:lnTo>
                <a:lnTo>
                  <a:pt x="722580" y="742277"/>
                </a:lnTo>
                <a:close/>
              </a:path>
              <a:path w="3818254" h="2978784">
                <a:moveTo>
                  <a:pt x="1039001" y="988101"/>
                </a:moveTo>
                <a:lnTo>
                  <a:pt x="905161" y="877144"/>
                </a:lnTo>
                <a:lnTo>
                  <a:pt x="915548" y="869259"/>
                </a:lnTo>
                <a:lnTo>
                  <a:pt x="1060113" y="989107"/>
                </a:lnTo>
                <a:lnTo>
                  <a:pt x="1039001" y="988101"/>
                </a:lnTo>
                <a:close/>
              </a:path>
              <a:path w="3818254" h="2978784">
                <a:moveTo>
                  <a:pt x="1024836" y="992855"/>
                </a:moveTo>
                <a:lnTo>
                  <a:pt x="730275" y="748656"/>
                </a:lnTo>
                <a:lnTo>
                  <a:pt x="738381" y="738879"/>
                </a:lnTo>
                <a:lnTo>
                  <a:pt x="1034961" y="984753"/>
                </a:lnTo>
                <a:lnTo>
                  <a:pt x="1024836" y="992855"/>
                </a:lnTo>
                <a:close/>
              </a:path>
              <a:path w="3818254" h="2978784">
                <a:moveTo>
                  <a:pt x="3159822" y="2977279"/>
                </a:moveTo>
                <a:lnTo>
                  <a:pt x="624015" y="875021"/>
                </a:lnTo>
                <a:lnTo>
                  <a:pt x="635070" y="867688"/>
                </a:lnTo>
                <a:lnTo>
                  <a:pt x="930398" y="1112524"/>
                </a:lnTo>
                <a:lnTo>
                  <a:pt x="940786" y="1104639"/>
                </a:lnTo>
                <a:lnTo>
                  <a:pt x="1449871" y="1526686"/>
                </a:lnTo>
                <a:lnTo>
                  <a:pt x="1460097" y="1518666"/>
                </a:lnTo>
                <a:lnTo>
                  <a:pt x="1501156" y="1552705"/>
                </a:lnTo>
                <a:lnTo>
                  <a:pt x="1509099" y="1542794"/>
                </a:lnTo>
                <a:lnTo>
                  <a:pt x="1598811" y="1617168"/>
                </a:lnTo>
                <a:lnTo>
                  <a:pt x="1603200" y="1604310"/>
                </a:lnTo>
                <a:lnTo>
                  <a:pt x="1904143" y="1853801"/>
                </a:lnTo>
                <a:lnTo>
                  <a:pt x="1915157" y="1846434"/>
                </a:lnTo>
                <a:lnTo>
                  <a:pt x="906601" y="1010312"/>
                </a:lnTo>
                <a:lnTo>
                  <a:pt x="918745" y="1003883"/>
                </a:lnTo>
                <a:lnTo>
                  <a:pt x="1591561" y="1561667"/>
                </a:lnTo>
                <a:lnTo>
                  <a:pt x="1601928" y="1553765"/>
                </a:lnTo>
                <a:lnTo>
                  <a:pt x="1612942" y="1546399"/>
                </a:lnTo>
                <a:lnTo>
                  <a:pt x="133189" y="319641"/>
                </a:lnTo>
                <a:lnTo>
                  <a:pt x="143576" y="311755"/>
                </a:lnTo>
                <a:lnTo>
                  <a:pt x="1607435" y="1525337"/>
                </a:lnTo>
                <a:lnTo>
                  <a:pt x="1617466" y="1500659"/>
                </a:lnTo>
                <a:lnTo>
                  <a:pt x="148538" y="282875"/>
                </a:lnTo>
                <a:lnTo>
                  <a:pt x="152927" y="270017"/>
                </a:lnTo>
                <a:lnTo>
                  <a:pt x="1894746" y="1714036"/>
                </a:lnTo>
                <a:lnTo>
                  <a:pt x="1899135" y="1701178"/>
                </a:lnTo>
                <a:lnTo>
                  <a:pt x="3439147" y="2977892"/>
                </a:lnTo>
                <a:lnTo>
                  <a:pt x="3159822" y="2977279"/>
                </a:lnTo>
                <a:close/>
              </a:path>
              <a:path w="3818254" h="2978784">
                <a:moveTo>
                  <a:pt x="1575202" y="1498615"/>
                </a:moveTo>
                <a:lnTo>
                  <a:pt x="246779" y="397313"/>
                </a:lnTo>
                <a:lnTo>
                  <a:pt x="256217" y="388641"/>
                </a:lnTo>
                <a:lnTo>
                  <a:pt x="1586347" y="1491358"/>
                </a:lnTo>
                <a:lnTo>
                  <a:pt x="1575202" y="1498615"/>
                </a:lnTo>
                <a:close/>
              </a:path>
              <a:path w="3818254" h="2978784">
                <a:moveTo>
                  <a:pt x="1607435" y="1525337"/>
                </a:moveTo>
                <a:lnTo>
                  <a:pt x="1575202" y="1498615"/>
                </a:lnTo>
                <a:lnTo>
                  <a:pt x="1596294" y="1499604"/>
                </a:lnTo>
                <a:lnTo>
                  <a:pt x="1602554" y="1504794"/>
                </a:lnTo>
                <a:lnTo>
                  <a:pt x="1607435" y="1525337"/>
                </a:lnTo>
                <a:close/>
              </a:path>
              <a:path w="3818254" h="2978784">
                <a:moveTo>
                  <a:pt x="1585751" y="1540354"/>
                </a:moveTo>
                <a:lnTo>
                  <a:pt x="757062" y="853346"/>
                </a:lnTo>
                <a:lnTo>
                  <a:pt x="761451" y="840488"/>
                </a:lnTo>
                <a:lnTo>
                  <a:pt x="1595109" y="1531615"/>
                </a:lnTo>
                <a:lnTo>
                  <a:pt x="1585751" y="1540354"/>
                </a:lnTo>
                <a:close/>
              </a:path>
              <a:path w="3818254" h="2978784">
                <a:moveTo>
                  <a:pt x="906601" y="1010312"/>
                </a:moveTo>
                <a:lnTo>
                  <a:pt x="602366" y="758092"/>
                </a:lnTo>
                <a:lnTo>
                  <a:pt x="623437" y="759064"/>
                </a:lnTo>
                <a:lnTo>
                  <a:pt x="637662" y="754360"/>
                </a:lnTo>
                <a:lnTo>
                  <a:pt x="1593951" y="1547151"/>
                </a:lnTo>
                <a:lnTo>
                  <a:pt x="1591561" y="1561667"/>
                </a:lnTo>
                <a:lnTo>
                  <a:pt x="910909" y="997387"/>
                </a:lnTo>
                <a:lnTo>
                  <a:pt x="906601" y="1010312"/>
                </a:lnTo>
                <a:close/>
              </a:path>
              <a:path w="3818254" h="2978784">
                <a:moveTo>
                  <a:pt x="602366" y="758092"/>
                </a:moveTo>
                <a:lnTo>
                  <a:pt x="58604" y="307298"/>
                </a:lnTo>
                <a:lnTo>
                  <a:pt x="68830" y="299279"/>
                </a:lnTo>
                <a:lnTo>
                  <a:pt x="613511" y="750835"/>
                </a:lnTo>
                <a:lnTo>
                  <a:pt x="602366" y="758092"/>
                </a:lnTo>
                <a:close/>
              </a:path>
              <a:path w="3818254" h="2978784">
                <a:moveTo>
                  <a:pt x="1370862" y="1659146"/>
                </a:moveTo>
                <a:lnTo>
                  <a:pt x="6515" y="528062"/>
                </a:lnTo>
                <a:lnTo>
                  <a:pt x="6425" y="292929"/>
                </a:lnTo>
                <a:lnTo>
                  <a:pt x="9722" y="283270"/>
                </a:lnTo>
                <a:lnTo>
                  <a:pt x="1347557" y="1392374"/>
                </a:lnTo>
                <a:lnTo>
                  <a:pt x="1334685" y="1398200"/>
                </a:lnTo>
                <a:lnTo>
                  <a:pt x="1487833" y="1525164"/>
                </a:lnTo>
                <a:lnTo>
                  <a:pt x="1482454" y="1537201"/>
                </a:lnTo>
                <a:lnTo>
                  <a:pt x="94795" y="386792"/>
                </a:lnTo>
                <a:lnTo>
                  <a:pt x="90487" y="399717"/>
                </a:lnTo>
                <a:lnTo>
                  <a:pt x="636329" y="852235"/>
                </a:lnTo>
                <a:lnTo>
                  <a:pt x="623820" y="858362"/>
                </a:lnTo>
                <a:lnTo>
                  <a:pt x="625315" y="859601"/>
                </a:lnTo>
                <a:lnTo>
                  <a:pt x="621269" y="872744"/>
                </a:lnTo>
                <a:lnTo>
                  <a:pt x="3159822" y="2977279"/>
                </a:lnTo>
                <a:lnTo>
                  <a:pt x="3139871" y="2977235"/>
                </a:lnTo>
                <a:lnTo>
                  <a:pt x="1643855" y="1736994"/>
                </a:lnTo>
                <a:lnTo>
                  <a:pt x="1631346" y="1743121"/>
                </a:lnTo>
                <a:lnTo>
                  <a:pt x="150402" y="515375"/>
                </a:lnTo>
                <a:lnTo>
                  <a:pt x="139570" y="522892"/>
                </a:lnTo>
                <a:lnTo>
                  <a:pt x="134460" y="518656"/>
                </a:lnTo>
                <a:lnTo>
                  <a:pt x="129222" y="530810"/>
                </a:lnTo>
                <a:lnTo>
                  <a:pt x="3080015" y="2977103"/>
                </a:lnTo>
                <a:lnTo>
                  <a:pt x="3060064" y="2977059"/>
                </a:lnTo>
                <a:lnTo>
                  <a:pt x="500684" y="855259"/>
                </a:lnTo>
                <a:lnTo>
                  <a:pt x="493810" y="866058"/>
                </a:lnTo>
                <a:lnTo>
                  <a:pt x="649301" y="994964"/>
                </a:lnTo>
                <a:lnTo>
                  <a:pt x="639640" y="1003452"/>
                </a:lnTo>
                <a:lnTo>
                  <a:pt x="3020160" y="2976972"/>
                </a:lnTo>
                <a:lnTo>
                  <a:pt x="2980257" y="2976884"/>
                </a:lnTo>
                <a:lnTo>
                  <a:pt x="1379432" y="1649754"/>
                </a:lnTo>
                <a:lnTo>
                  <a:pt x="1370862" y="1659146"/>
                </a:lnTo>
                <a:close/>
              </a:path>
              <a:path w="3818254" h="2978784">
                <a:moveTo>
                  <a:pt x="1487833" y="1525164"/>
                </a:moveTo>
                <a:lnTo>
                  <a:pt x="1347429" y="1408765"/>
                </a:lnTo>
                <a:lnTo>
                  <a:pt x="1353293" y="1397129"/>
                </a:lnTo>
                <a:lnTo>
                  <a:pt x="1503189" y="1521398"/>
                </a:lnTo>
                <a:lnTo>
                  <a:pt x="1487833" y="1525164"/>
                </a:lnTo>
                <a:close/>
              </a:path>
              <a:path w="3818254" h="2978784">
                <a:moveTo>
                  <a:pt x="1591035" y="1610722"/>
                </a:moveTo>
                <a:lnTo>
                  <a:pt x="1504717" y="1539161"/>
                </a:lnTo>
                <a:lnTo>
                  <a:pt x="1508884" y="1526119"/>
                </a:lnTo>
                <a:lnTo>
                  <a:pt x="1603200" y="1604310"/>
                </a:lnTo>
                <a:lnTo>
                  <a:pt x="1591035" y="1610722"/>
                </a:lnTo>
                <a:close/>
              </a:path>
              <a:path w="3818254" h="2978784">
                <a:moveTo>
                  <a:pt x="5333" y="296128"/>
                </a:moveTo>
                <a:lnTo>
                  <a:pt x="0" y="291707"/>
                </a:lnTo>
                <a:lnTo>
                  <a:pt x="6422" y="286134"/>
                </a:lnTo>
                <a:lnTo>
                  <a:pt x="6425" y="292929"/>
                </a:lnTo>
                <a:lnTo>
                  <a:pt x="5333" y="296128"/>
                </a:lnTo>
                <a:close/>
              </a:path>
              <a:path w="3818254" h="2978784">
                <a:moveTo>
                  <a:pt x="1449871" y="1526686"/>
                </a:moveTo>
                <a:lnTo>
                  <a:pt x="91860" y="400855"/>
                </a:lnTo>
                <a:lnTo>
                  <a:pt x="102652" y="393305"/>
                </a:lnTo>
                <a:lnTo>
                  <a:pt x="1452321" y="1512220"/>
                </a:lnTo>
                <a:lnTo>
                  <a:pt x="1449871" y="1526686"/>
                </a:lnTo>
                <a:close/>
              </a:path>
              <a:path w="3818254" h="2978784">
                <a:moveTo>
                  <a:pt x="926541" y="1109326"/>
                </a:moveTo>
                <a:lnTo>
                  <a:pt x="636524" y="868894"/>
                </a:lnTo>
                <a:lnTo>
                  <a:pt x="638510" y="854044"/>
                </a:lnTo>
                <a:lnTo>
                  <a:pt x="936201" y="1100839"/>
                </a:lnTo>
                <a:lnTo>
                  <a:pt x="926541" y="1109326"/>
                </a:lnTo>
                <a:close/>
              </a:path>
              <a:path w="3818254" h="2978784">
                <a:moveTo>
                  <a:pt x="3080015" y="2977103"/>
                </a:moveTo>
                <a:lnTo>
                  <a:pt x="138089" y="538161"/>
                </a:lnTo>
                <a:lnTo>
                  <a:pt x="146699" y="528802"/>
                </a:lnTo>
                <a:lnTo>
                  <a:pt x="1631542" y="1759780"/>
                </a:lnTo>
                <a:lnTo>
                  <a:pt x="1644070" y="1753669"/>
                </a:lnTo>
                <a:lnTo>
                  <a:pt x="1646036" y="1738802"/>
                </a:lnTo>
                <a:lnTo>
                  <a:pt x="3139871" y="2977235"/>
                </a:lnTo>
                <a:lnTo>
                  <a:pt x="3080015" y="2977103"/>
                </a:lnTo>
                <a:close/>
              </a:path>
              <a:path w="3818254" h="2978784">
                <a:moveTo>
                  <a:pt x="1357096" y="1532256"/>
                </a:moveTo>
                <a:lnTo>
                  <a:pt x="143912" y="526491"/>
                </a:lnTo>
                <a:lnTo>
                  <a:pt x="150402" y="515375"/>
                </a:lnTo>
                <a:lnTo>
                  <a:pt x="1359546" y="1517791"/>
                </a:lnTo>
                <a:lnTo>
                  <a:pt x="1357096" y="1532256"/>
                </a:lnTo>
                <a:close/>
              </a:path>
              <a:path w="3818254" h="2978784">
                <a:moveTo>
                  <a:pt x="1631542" y="1759780"/>
                </a:moveTo>
                <a:lnTo>
                  <a:pt x="1359216" y="1534014"/>
                </a:lnTo>
                <a:lnTo>
                  <a:pt x="1363586" y="1521140"/>
                </a:lnTo>
                <a:lnTo>
                  <a:pt x="1636900" y="1747726"/>
                </a:lnTo>
                <a:lnTo>
                  <a:pt x="1631542" y="1759780"/>
                </a:lnTo>
                <a:close/>
              </a:path>
              <a:path w="3818254" h="2978784">
                <a:moveTo>
                  <a:pt x="3020160" y="2976972"/>
                </a:moveTo>
                <a:lnTo>
                  <a:pt x="643498" y="1006649"/>
                </a:lnTo>
                <a:lnTo>
                  <a:pt x="653905" y="998781"/>
                </a:lnTo>
                <a:lnTo>
                  <a:pt x="511684" y="880875"/>
                </a:lnTo>
                <a:lnTo>
                  <a:pt x="516901" y="868704"/>
                </a:lnTo>
                <a:lnTo>
                  <a:pt x="3060064" y="2977059"/>
                </a:lnTo>
                <a:lnTo>
                  <a:pt x="3020160" y="2976972"/>
                </a:lnTo>
                <a:close/>
              </a:path>
              <a:path w="3818254" h="2978784">
                <a:moveTo>
                  <a:pt x="1481531" y="1767390"/>
                </a:moveTo>
                <a:lnTo>
                  <a:pt x="1367018" y="1672456"/>
                </a:lnTo>
                <a:lnTo>
                  <a:pt x="1383263" y="1669427"/>
                </a:lnTo>
                <a:lnTo>
                  <a:pt x="1386804" y="1655866"/>
                </a:lnTo>
                <a:lnTo>
                  <a:pt x="1655474" y="1878601"/>
                </a:lnTo>
                <a:lnTo>
                  <a:pt x="1653003" y="1893049"/>
                </a:lnTo>
                <a:lnTo>
                  <a:pt x="1490989" y="1758735"/>
                </a:lnTo>
                <a:lnTo>
                  <a:pt x="1481531" y="1767390"/>
                </a:lnTo>
                <a:close/>
              </a:path>
              <a:path w="3818254" h="2978784">
                <a:moveTo>
                  <a:pt x="1783632" y="2001344"/>
                </a:moveTo>
                <a:lnTo>
                  <a:pt x="1653003" y="1893049"/>
                </a:lnTo>
                <a:lnTo>
                  <a:pt x="1661835" y="1883875"/>
                </a:lnTo>
                <a:lnTo>
                  <a:pt x="1786082" y="1986879"/>
                </a:lnTo>
                <a:lnTo>
                  <a:pt x="1783632" y="2001344"/>
                </a:lnTo>
                <a:close/>
              </a:path>
              <a:path w="3818254" h="2978784">
                <a:moveTo>
                  <a:pt x="2940353" y="2976797"/>
                </a:moveTo>
                <a:lnTo>
                  <a:pt x="1489225" y="1773769"/>
                </a:lnTo>
                <a:lnTo>
                  <a:pt x="1497331" y="1763992"/>
                </a:lnTo>
                <a:lnTo>
                  <a:pt x="1783632" y="2001344"/>
                </a:lnTo>
                <a:lnTo>
                  <a:pt x="1793858" y="1993325"/>
                </a:lnTo>
                <a:lnTo>
                  <a:pt x="2980257" y="2976884"/>
                </a:lnTo>
                <a:lnTo>
                  <a:pt x="2940353" y="2976797"/>
                </a:lnTo>
                <a:close/>
              </a:path>
              <a:path w="3818254" h="2978784">
                <a:moveTo>
                  <a:pt x="222" y="539343"/>
                </a:moveTo>
                <a:lnTo>
                  <a:pt x="5206" y="526977"/>
                </a:lnTo>
                <a:lnTo>
                  <a:pt x="6515" y="528062"/>
                </a:lnTo>
                <a:lnTo>
                  <a:pt x="6516" y="531751"/>
                </a:lnTo>
                <a:lnTo>
                  <a:pt x="222" y="539343"/>
                </a:lnTo>
                <a:close/>
              </a:path>
              <a:path w="3818254" h="2978784">
                <a:moveTo>
                  <a:pt x="7445" y="2970353"/>
                </a:moveTo>
                <a:lnTo>
                  <a:pt x="6516" y="531751"/>
                </a:lnTo>
                <a:lnTo>
                  <a:pt x="8328" y="529566"/>
                </a:lnTo>
                <a:lnTo>
                  <a:pt x="280915" y="755549"/>
                </a:lnTo>
                <a:lnTo>
                  <a:pt x="268670" y="761893"/>
                </a:lnTo>
                <a:lnTo>
                  <a:pt x="2940353" y="2976797"/>
                </a:lnTo>
                <a:lnTo>
                  <a:pt x="2900450" y="2976709"/>
                </a:lnTo>
                <a:lnTo>
                  <a:pt x="512646" y="997150"/>
                </a:lnTo>
                <a:lnTo>
                  <a:pt x="505449" y="1007681"/>
                </a:lnTo>
                <a:lnTo>
                  <a:pt x="662818" y="1138144"/>
                </a:lnTo>
                <a:lnTo>
                  <a:pt x="653178" y="1146649"/>
                </a:lnTo>
                <a:lnTo>
                  <a:pt x="782958" y="1254240"/>
                </a:lnTo>
                <a:lnTo>
                  <a:pt x="778932" y="1267400"/>
                </a:lnTo>
                <a:lnTo>
                  <a:pt x="2840594" y="2976577"/>
                </a:lnTo>
                <a:lnTo>
                  <a:pt x="2820643" y="2976534"/>
                </a:lnTo>
                <a:lnTo>
                  <a:pt x="1368573" y="1772726"/>
                </a:lnTo>
                <a:lnTo>
                  <a:pt x="1366122" y="1787191"/>
                </a:lnTo>
                <a:lnTo>
                  <a:pt x="147142" y="776621"/>
                </a:lnTo>
                <a:lnTo>
                  <a:pt x="137482" y="785109"/>
                </a:lnTo>
                <a:lnTo>
                  <a:pt x="820900" y="1351682"/>
                </a:lnTo>
                <a:lnTo>
                  <a:pt x="810108" y="1359232"/>
                </a:lnTo>
                <a:lnTo>
                  <a:pt x="2760787" y="2976402"/>
                </a:lnTo>
                <a:lnTo>
                  <a:pt x="2740836" y="2976358"/>
                </a:lnTo>
                <a:lnTo>
                  <a:pt x="670889" y="1260313"/>
                </a:lnTo>
                <a:lnTo>
                  <a:pt x="666581" y="1273237"/>
                </a:lnTo>
                <a:lnTo>
                  <a:pt x="2720884" y="2976314"/>
                </a:lnTo>
                <a:lnTo>
                  <a:pt x="2700932" y="2976271"/>
                </a:lnTo>
                <a:lnTo>
                  <a:pt x="1395474" y="1894008"/>
                </a:lnTo>
                <a:lnTo>
                  <a:pt x="1380360" y="1897975"/>
                </a:lnTo>
                <a:lnTo>
                  <a:pt x="1376159" y="1894492"/>
                </a:lnTo>
                <a:lnTo>
                  <a:pt x="1367004" y="1903399"/>
                </a:lnTo>
                <a:lnTo>
                  <a:pt x="22726" y="788954"/>
                </a:lnTo>
                <a:lnTo>
                  <a:pt x="22316" y="805110"/>
                </a:lnTo>
                <a:lnTo>
                  <a:pt x="153147" y="913573"/>
                </a:lnTo>
                <a:lnTo>
                  <a:pt x="143777" y="918532"/>
                </a:lnTo>
                <a:lnTo>
                  <a:pt x="138962" y="918310"/>
                </a:lnTo>
                <a:lnTo>
                  <a:pt x="802092" y="1468064"/>
                </a:lnTo>
                <a:lnTo>
                  <a:pt x="796022" y="1479529"/>
                </a:lnTo>
                <a:lnTo>
                  <a:pt x="799263" y="1482215"/>
                </a:lnTo>
                <a:lnTo>
                  <a:pt x="794981" y="1495162"/>
                </a:lnTo>
                <a:lnTo>
                  <a:pt x="2581221" y="2976008"/>
                </a:lnTo>
                <a:lnTo>
                  <a:pt x="2561270" y="2975964"/>
                </a:lnTo>
                <a:lnTo>
                  <a:pt x="48867" y="893109"/>
                </a:lnTo>
                <a:lnTo>
                  <a:pt x="39408" y="901764"/>
                </a:lnTo>
                <a:lnTo>
                  <a:pt x="188620" y="1025465"/>
                </a:lnTo>
                <a:lnTo>
                  <a:pt x="176818" y="1032177"/>
                </a:lnTo>
                <a:lnTo>
                  <a:pt x="165540" y="1039324"/>
                </a:lnTo>
                <a:lnTo>
                  <a:pt x="165277" y="1039106"/>
                </a:lnTo>
                <a:lnTo>
                  <a:pt x="167553" y="1057490"/>
                </a:lnTo>
                <a:lnTo>
                  <a:pt x="302988" y="1169770"/>
                </a:lnTo>
                <a:lnTo>
                  <a:pt x="294883" y="1179547"/>
                </a:lnTo>
                <a:lnTo>
                  <a:pt x="2461511" y="2975745"/>
                </a:lnTo>
                <a:lnTo>
                  <a:pt x="2421607" y="2975657"/>
                </a:lnTo>
                <a:lnTo>
                  <a:pt x="1416140" y="2142095"/>
                </a:lnTo>
                <a:lnTo>
                  <a:pt x="1423909" y="2165033"/>
                </a:lnTo>
                <a:lnTo>
                  <a:pt x="1003990" y="1816908"/>
                </a:lnTo>
                <a:lnTo>
                  <a:pt x="994693" y="1825697"/>
                </a:lnTo>
                <a:lnTo>
                  <a:pt x="201650" y="1168241"/>
                </a:lnTo>
                <a:lnTo>
                  <a:pt x="189485" y="1174653"/>
                </a:lnTo>
                <a:lnTo>
                  <a:pt x="322982" y="1285325"/>
                </a:lnTo>
                <a:lnTo>
                  <a:pt x="316936" y="1296810"/>
                </a:lnTo>
                <a:lnTo>
                  <a:pt x="319017" y="1298535"/>
                </a:lnTo>
                <a:lnTo>
                  <a:pt x="323897" y="1319078"/>
                </a:lnTo>
                <a:lnTo>
                  <a:pt x="976920" y="1860453"/>
                </a:lnTo>
                <a:lnTo>
                  <a:pt x="962756" y="1865207"/>
                </a:lnTo>
                <a:lnTo>
                  <a:pt x="2301897" y="2975394"/>
                </a:lnTo>
                <a:lnTo>
                  <a:pt x="2261993" y="2975306"/>
                </a:lnTo>
                <a:lnTo>
                  <a:pt x="624052" y="1617406"/>
                </a:lnTo>
                <a:lnTo>
                  <a:pt x="621272" y="1618858"/>
                </a:lnTo>
                <a:lnTo>
                  <a:pt x="605001" y="1618108"/>
                </a:lnTo>
                <a:lnTo>
                  <a:pt x="583748" y="1616985"/>
                </a:lnTo>
                <a:lnTo>
                  <a:pt x="571603" y="1623414"/>
                </a:lnTo>
                <a:lnTo>
                  <a:pt x="53187" y="1193632"/>
                </a:lnTo>
                <a:lnTo>
                  <a:pt x="30918" y="1208163"/>
                </a:lnTo>
                <a:lnTo>
                  <a:pt x="57738" y="1230398"/>
                </a:lnTo>
                <a:lnTo>
                  <a:pt x="48461" y="1239204"/>
                </a:lnTo>
                <a:lnTo>
                  <a:pt x="2142283" y="2975043"/>
                </a:lnTo>
                <a:lnTo>
                  <a:pt x="2102379" y="2974956"/>
                </a:lnTo>
                <a:lnTo>
                  <a:pt x="919064" y="1993953"/>
                </a:lnTo>
                <a:lnTo>
                  <a:pt x="918633" y="2010092"/>
                </a:lnTo>
                <a:lnTo>
                  <a:pt x="52763" y="1292261"/>
                </a:lnTo>
                <a:lnTo>
                  <a:pt x="42274" y="1300062"/>
                </a:lnTo>
                <a:lnTo>
                  <a:pt x="53779" y="1326097"/>
                </a:lnTo>
                <a:lnTo>
                  <a:pt x="715305" y="1874521"/>
                </a:lnTo>
                <a:lnTo>
                  <a:pt x="708431" y="1885319"/>
                </a:lnTo>
                <a:lnTo>
                  <a:pt x="1010182" y="2135479"/>
                </a:lnTo>
                <a:lnTo>
                  <a:pt x="997936" y="2141824"/>
                </a:lnTo>
                <a:lnTo>
                  <a:pt x="2002621" y="2974736"/>
                </a:lnTo>
                <a:lnTo>
                  <a:pt x="1942765" y="2974605"/>
                </a:lnTo>
                <a:lnTo>
                  <a:pt x="75315" y="1426434"/>
                </a:lnTo>
                <a:lnTo>
                  <a:pt x="69168" y="1437835"/>
                </a:lnTo>
                <a:lnTo>
                  <a:pt x="614303" y="1889768"/>
                </a:lnTo>
                <a:lnTo>
                  <a:pt x="603794" y="1897553"/>
                </a:lnTo>
                <a:lnTo>
                  <a:pt x="603128" y="1897000"/>
                </a:lnTo>
                <a:lnTo>
                  <a:pt x="595325" y="1907028"/>
                </a:lnTo>
                <a:lnTo>
                  <a:pt x="1882910" y="2974473"/>
                </a:lnTo>
                <a:lnTo>
                  <a:pt x="1783151" y="2974254"/>
                </a:lnTo>
                <a:lnTo>
                  <a:pt x="84571" y="1566081"/>
                </a:lnTo>
                <a:lnTo>
                  <a:pt x="76465" y="1575859"/>
                </a:lnTo>
                <a:lnTo>
                  <a:pt x="76162" y="1575607"/>
                </a:lnTo>
                <a:lnTo>
                  <a:pt x="68723" y="1585937"/>
                </a:lnTo>
                <a:lnTo>
                  <a:pt x="994102" y="2353103"/>
                </a:lnTo>
                <a:lnTo>
                  <a:pt x="981280" y="2358970"/>
                </a:lnTo>
                <a:lnTo>
                  <a:pt x="84914" y="1615856"/>
                </a:lnTo>
                <a:lnTo>
                  <a:pt x="76525" y="1625399"/>
                </a:lnTo>
                <a:lnTo>
                  <a:pt x="79333" y="1627726"/>
                </a:lnTo>
                <a:lnTo>
                  <a:pt x="72702" y="1638725"/>
                </a:lnTo>
                <a:lnTo>
                  <a:pt x="1683393" y="2974035"/>
                </a:lnTo>
                <a:lnTo>
                  <a:pt x="1643489" y="2973947"/>
                </a:lnTo>
                <a:lnTo>
                  <a:pt x="372843" y="1920545"/>
                </a:lnTo>
                <a:lnTo>
                  <a:pt x="369484" y="1934257"/>
                </a:lnTo>
                <a:lnTo>
                  <a:pt x="1623537" y="2973904"/>
                </a:lnTo>
                <a:lnTo>
                  <a:pt x="1543730" y="2973728"/>
                </a:lnTo>
                <a:lnTo>
                  <a:pt x="105150" y="1781103"/>
                </a:lnTo>
                <a:lnTo>
                  <a:pt x="97953" y="1791634"/>
                </a:lnTo>
                <a:lnTo>
                  <a:pt x="398977" y="2041191"/>
                </a:lnTo>
                <a:lnTo>
                  <a:pt x="389538" y="2049863"/>
                </a:lnTo>
                <a:lnTo>
                  <a:pt x="1503827" y="2973641"/>
                </a:lnTo>
                <a:lnTo>
                  <a:pt x="1463923" y="2973553"/>
                </a:lnTo>
                <a:lnTo>
                  <a:pt x="621478" y="2275141"/>
                </a:lnTo>
                <a:lnTo>
                  <a:pt x="619027" y="2289606"/>
                </a:lnTo>
                <a:lnTo>
                  <a:pt x="1443971" y="2973509"/>
                </a:lnTo>
                <a:lnTo>
                  <a:pt x="1384116" y="2973378"/>
                </a:lnTo>
                <a:lnTo>
                  <a:pt x="144983" y="1946100"/>
                </a:lnTo>
                <a:lnTo>
                  <a:pt x="142532" y="1960565"/>
                </a:lnTo>
                <a:lnTo>
                  <a:pt x="1364164" y="2973334"/>
                </a:lnTo>
                <a:lnTo>
                  <a:pt x="1124743" y="2972808"/>
                </a:lnTo>
                <a:lnTo>
                  <a:pt x="315875" y="2302232"/>
                </a:lnTo>
                <a:lnTo>
                  <a:pt x="307163" y="2311507"/>
                </a:lnTo>
                <a:lnTo>
                  <a:pt x="1104792" y="2972764"/>
                </a:lnTo>
                <a:lnTo>
                  <a:pt x="825467" y="2972150"/>
                </a:lnTo>
                <a:lnTo>
                  <a:pt x="66693" y="2343105"/>
                </a:lnTo>
                <a:lnTo>
                  <a:pt x="54468" y="2349466"/>
                </a:lnTo>
                <a:lnTo>
                  <a:pt x="805515" y="2972106"/>
                </a:lnTo>
                <a:lnTo>
                  <a:pt x="7445" y="2970353"/>
                </a:lnTo>
                <a:close/>
              </a:path>
              <a:path w="3818254" h="2978784">
                <a:moveTo>
                  <a:pt x="413739" y="882160"/>
                </a:moveTo>
                <a:lnTo>
                  <a:pt x="276526" y="768406"/>
                </a:lnTo>
                <a:lnTo>
                  <a:pt x="280915" y="755549"/>
                </a:lnTo>
                <a:lnTo>
                  <a:pt x="423197" y="873505"/>
                </a:lnTo>
                <a:lnTo>
                  <a:pt x="413739" y="882160"/>
                </a:lnTo>
                <a:close/>
              </a:path>
              <a:path w="3818254" h="2978784">
                <a:moveTo>
                  <a:pt x="1089705" y="1442555"/>
                </a:moveTo>
                <a:lnTo>
                  <a:pt x="420202" y="887518"/>
                </a:lnTo>
                <a:lnTo>
                  <a:pt x="424591" y="874660"/>
                </a:lnTo>
                <a:lnTo>
                  <a:pt x="1099143" y="1433883"/>
                </a:lnTo>
                <a:lnTo>
                  <a:pt x="1089705" y="1442555"/>
                </a:lnTo>
                <a:close/>
              </a:path>
              <a:path w="3818254" h="2978784">
                <a:moveTo>
                  <a:pt x="1233360" y="1561650"/>
                </a:moveTo>
                <a:lnTo>
                  <a:pt x="1097379" y="1448918"/>
                </a:lnTo>
                <a:lnTo>
                  <a:pt x="1105485" y="1439141"/>
                </a:lnTo>
                <a:lnTo>
                  <a:pt x="1242819" y="1552994"/>
                </a:lnTo>
                <a:lnTo>
                  <a:pt x="1233360" y="1561650"/>
                </a:lnTo>
                <a:close/>
              </a:path>
              <a:path w="3818254" h="2978784">
                <a:moveTo>
                  <a:pt x="1367018" y="1672456"/>
                </a:moveTo>
                <a:lnTo>
                  <a:pt x="1241055" y="1568029"/>
                </a:lnTo>
                <a:lnTo>
                  <a:pt x="1249160" y="1558252"/>
                </a:lnTo>
                <a:lnTo>
                  <a:pt x="1373649" y="1661457"/>
                </a:lnTo>
                <a:lnTo>
                  <a:pt x="1367018" y="1672456"/>
                </a:lnTo>
                <a:close/>
              </a:path>
              <a:path w="3818254" h="2978784">
                <a:moveTo>
                  <a:pt x="2840594" y="2976577"/>
                </a:moveTo>
                <a:lnTo>
                  <a:pt x="781679" y="1269677"/>
                </a:lnTo>
                <a:lnTo>
                  <a:pt x="792733" y="1262344"/>
                </a:lnTo>
                <a:lnTo>
                  <a:pt x="794187" y="1263550"/>
                </a:lnTo>
                <a:lnTo>
                  <a:pt x="796173" y="1248699"/>
                </a:lnTo>
                <a:lnTo>
                  <a:pt x="508398" y="1010125"/>
                </a:lnTo>
                <a:lnTo>
                  <a:pt x="518038" y="1001621"/>
                </a:lnTo>
                <a:lnTo>
                  <a:pt x="2900450" y="2976709"/>
                </a:lnTo>
                <a:lnTo>
                  <a:pt x="2840594" y="2976577"/>
                </a:lnTo>
                <a:close/>
              </a:path>
              <a:path w="3818254" h="2978784">
                <a:moveTo>
                  <a:pt x="785887" y="1256668"/>
                </a:moveTo>
                <a:lnTo>
                  <a:pt x="657035" y="1149847"/>
                </a:lnTo>
                <a:lnTo>
                  <a:pt x="667423" y="1141961"/>
                </a:lnTo>
                <a:lnTo>
                  <a:pt x="796173" y="1248699"/>
                </a:lnTo>
                <a:lnTo>
                  <a:pt x="785887" y="1256668"/>
                </a:lnTo>
                <a:close/>
              </a:path>
              <a:path w="3818254" h="2978784">
                <a:moveTo>
                  <a:pt x="2760787" y="2976402"/>
                </a:moveTo>
                <a:lnTo>
                  <a:pt x="816531" y="1364557"/>
                </a:lnTo>
                <a:lnTo>
                  <a:pt x="820900" y="1351682"/>
                </a:lnTo>
                <a:lnTo>
                  <a:pt x="1098900" y="1582152"/>
                </a:lnTo>
                <a:lnTo>
                  <a:pt x="1104542" y="1570333"/>
                </a:lnTo>
                <a:lnTo>
                  <a:pt x="1366122" y="1787191"/>
                </a:lnTo>
                <a:lnTo>
                  <a:pt x="1376348" y="1779172"/>
                </a:lnTo>
                <a:lnTo>
                  <a:pt x="2820643" y="2976534"/>
                </a:lnTo>
                <a:lnTo>
                  <a:pt x="2760787" y="2976402"/>
                </a:lnTo>
                <a:close/>
              </a:path>
              <a:path w="3818254" h="2978784">
                <a:moveTo>
                  <a:pt x="267282" y="892717"/>
                </a:moveTo>
                <a:lnTo>
                  <a:pt x="142874" y="789579"/>
                </a:lnTo>
                <a:lnTo>
                  <a:pt x="151727" y="780421"/>
                </a:lnTo>
                <a:lnTo>
                  <a:pt x="276741" y="884062"/>
                </a:lnTo>
                <a:lnTo>
                  <a:pt x="267282" y="892717"/>
                </a:lnTo>
                <a:close/>
              </a:path>
              <a:path w="3818254" h="2978784">
                <a:moveTo>
                  <a:pt x="951024" y="1459559"/>
                </a:moveTo>
                <a:lnTo>
                  <a:pt x="274977" y="899096"/>
                </a:lnTo>
                <a:lnTo>
                  <a:pt x="283083" y="889319"/>
                </a:lnTo>
                <a:lnTo>
                  <a:pt x="956827" y="1447873"/>
                </a:lnTo>
                <a:lnTo>
                  <a:pt x="951024" y="1459559"/>
                </a:lnTo>
                <a:close/>
              </a:path>
              <a:path w="3818254" h="2978784">
                <a:moveTo>
                  <a:pt x="1096800" y="1580411"/>
                </a:moveTo>
                <a:lnTo>
                  <a:pt x="964454" y="1470693"/>
                </a:lnTo>
                <a:lnTo>
                  <a:pt x="970621" y="1459308"/>
                </a:lnTo>
                <a:lnTo>
                  <a:pt x="1099250" y="1565946"/>
                </a:lnTo>
                <a:lnTo>
                  <a:pt x="1096800" y="1580411"/>
                </a:lnTo>
                <a:close/>
              </a:path>
              <a:path w="3818254" h="2978784">
                <a:moveTo>
                  <a:pt x="2720884" y="2976314"/>
                </a:moveTo>
                <a:lnTo>
                  <a:pt x="666581" y="1273237"/>
                </a:lnTo>
                <a:lnTo>
                  <a:pt x="678746" y="1266826"/>
                </a:lnTo>
                <a:lnTo>
                  <a:pt x="2740836" y="2976358"/>
                </a:lnTo>
                <a:lnTo>
                  <a:pt x="2720884" y="2976314"/>
                </a:lnTo>
                <a:close/>
              </a:path>
              <a:path w="3818254" h="2978784">
                <a:moveTo>
                  <a:pt x="2641077" y="2976139"/>
                </a:moveTo>
                <a:lnTo>
                  <a:pt x="1367623" y="1920409"/>
                </a:lnTo>
                <a:lnTo>
                  <a:pt x="1396618" y="1911453"/>
                </a:lnTo>
                <a:lnTo>
                  <a:pt x="1392518" y="1908054"/>
                </a:lnTo>
                <a:lnTo>
                  <a:pt x="1395474" y="1894008"/>
                </a:lnTo>
                <a:lnTo>
                  <a:pt x="2700932" y="2976271"/>
                </a:lnTo>
                <a:lnTo>
                  <a:pt x="2641077" y="2976139"/>
                </a:lnTo>
                <a:close/>
              </a:path>
              <a:path w="3818254" h="2978784">
                <a:moveTo>
                  <a:pt x="153147" y="913573"/>
                </a:moveTo>
                <a:lnTo>
                  <a:pt x="22316" y="805110"/>
                </a:lnTo>
                <a:lnTo>
                  <a:pt x="30421" y="795333"/>
                </a:lnTo>
                <a:lnTo>
                  <a:pt x="174258" y="914578"/>
                </a:lnTo>
                <a:lnTo>
                  <a:pt x="153147" y="913573"/>
                </a:lnTo>
                <a:close/>
              </a:path>
              <a:path w="3818254" h="2978784">
                <a:moveTo>
                  <a:pt x="268541" y="1025734"/>
                </a:moveTo>
                <a:lnTo>
                  <a:pt x="141002" y="920001"/>
                </a:lnTo>
                <a:lnTo>
                  <a:pt x="143777" y="918532"/>
                </a:lnTo>
                <a:lnTo>
                  <a:pt x="160033" y="919282"/>
                </a:lnTo>
                <a:lnTo>
                  <a:pt x="174258" y="914578"/>
                </a:lnTo>
                <a:lnTo>
                  <a:pt x="311067" y="1027997"/>
                </a:lnTo>
                <a:lnTo>
                  <a:pt x="308637" y="1042479"/>
                </a:lnTo>
                <a:lnTo>
                  <a:pt x="278221" y="1017263"/>
                </a:lnTo>
                <a:lnTo>
                  <a:pt x="268541" y="1025734"/>
                </a:lnTo>
                <a:close/>
              </a:path>
              <a:path w="3818254" h="2978784">
                <a:moveTo>
                  <a:pt x="820060" y="1466464"/>
                </a:moveTo>
                <a:lnTo>
                  <a:pt x="308637" y="1042479"/>
                </a:lnTo>
                <a:lnTo>
                  <a:pt x="317429" y="1033271"/>
                </a:lnTo>
                <a:lnTo>
                  <a:pt x="832371" y="1460172"/>
                </a:lnTo>
                <a:lnTo>
                  <a:pt x="820060" y="1466464"/>
                </a:lnTo>
                <a:close/>
              </a:path>
              <a:path w="3818254" h="2978784">
                <a:moveTo>
                  <a:pt x="948768" y="1589663"/>
                </a:moveTo>
                <a:lnTo>
                  <a:pt x="824222" y="1486410"/>
                </a:lnTo>
                <a:lnTo>
                  <a:pt x="835474" y="1479242"/>
                </a:lnTo>
                <a:lnTo>
                  <a:pt x="835696" y="1479426"/>
                </a:lnTo>
                <a:lnTo>
                  <a:pt x="833340" y="1460976"/>
                </a:lnTo>
                <a:lnTo>
                  <a:pt x="984064" y="1585931"/>
                </a:lnTo>
                <a:lnTo>
                  <a:pt x="962952" y="1584925"/>
                </a:lnTo>
                <a:lnTo>
                  <a:pt x="948768" y="1589663"/>
                </a:lnTo>
                <a:close/>
              </a:path>
              <a:path w="3818254" h="2978784">
                <a:moveTo>
                  <a:pt x="2581221" y="2976008"/>
                </a:moveTo>
                <a:lnTo>
                  <a:pt x="794981" y="1495162"/>
                </a:lnTo>
                <a:lnTo>
                  <a:pt x="808164" y="1489595"/>
                </a:lnTo>
                <a:lnTo>
                  <a:pt x="820568" y="1483381"/>
                </a:lnTo>
                <a:lnTo>
                  <a:pt x="948768" y="1589663"/>
                </a:lnTo>
                <a:lnTo>
                  <a:pt x="969859" y="1590651"/>
                </a:lnTo>
                <a:lnTo>
                  <a:pt x="984064" y="1585931"/>
                </a:lnTo>
                <a:lnTo>
                  <a:pt x="1371548" y="1907166"/>
                </a:lnTo>
                <a:lnTo>
                  <a:pt x="1367623" y="1920409"/>
                </a:lnTo>
                <a:lnTo>
                  <a:pt x="2641077" y="2976139"/>
                </a:lnTo>
                <a:lnTo>
                  <a:pt x="2581221" y="2976008"/>
                </a:lnTo>
                <a:close/>
              </a:path>
              <a:path w="3818254" h="2978784">
                <a:moveTo>
                  <a:pt x="804598" y="1470141"/>
                </a:moveTo>
                <a:lnTo>
                  <a:pt x="272418" y="1028949"/>
                </a:lnTo>
                <a:lnTo>
                  <a:pt x="282806" y="1021064"/>
                </a:lnTo>
                <a:lnTo>
                  <a:pt x="816134" y="1463208"/>
                </a:lnTo>
                <a:lnTo>
                  <a:pt x="804598" y="1470141"/>
                </a:lnTo>
                <a:close/>
              </a:path>
              <a:path w="3818254" h="2978784">
                <a:moveTo>
                  <a:pt x="141002" y="920001"/>
                </a:moveTo>
                <a:lnTo>
                  <a:pt x="138962" y="918310"/>
                </a:lnTo>
                <a:lnTo>
                  <a:pt x="143777" y="918532"/>
                </a:lnTo>
                <a:lnTo>
                  <a:pt x="141002" y="920001"/>
                </a:lnTo>
                <a:close/>
              </a:path>
              <a:path w="3818254" h="2978784">
                <a:moveTo>
                  <a:pt x="192972" y="1029073"/>
                </a:moveTo>
                <a:lnTo>
                  <a:pt x="47103" y="908143"/>
                </a:lnTo>
                <a:lnTo>
                  <a:pt x="55208" y="898366"/>
                </a:lnTo>
                <a:lnTo>
                  <a:pt x="206215" y="1023555"/>
                </a:lnTo>
                <a:lnTo>
                  <a:pt x="192972" y="1029073"/>
                </a:lnTo>
                <a:close/>
              </a:path>
              <a:path w="3818254" h="2978784">
                <a:moveTo>
                  <a:pt x="1397782" y="2027896"/>
                </a:moveTo>
                <a:lnTo>
                  <a:pt x="205077" y="1039108"/>
                </a:lnTo>
                <a:lnTo>
                  <a:pt x="209985" y="1026680"/>
                </a:lnTo>
                <a:lnTo>
                  <a:pt x="1407241" y="2019240"/>
                </a:lnTo>
                <a:lnTo>
                  <a:pt x="1397782" y="2027896"/>
                </a:lnTo>
                <a:close/>
              </a:path>
              <a:path w="3818254" h="2978784">
                <a:moveTo>
                  <a:pt x="2461511" y="2975745"/>
                </a:moveTo>
                <a:lnTo>
                  <a:pt x="431126" y="1292496"/>
                </a:lnTo>
                <a:lnTo>
                  <a:pt x="440019" y="1283372"/>
                </a:lnTo>
                <a:lnTo>
                  <a:pt x="697702" y="1496999"/>
                </a:lnTo>
                <a:lnTo>
                  <a:pt x="709847" y="1490570"/>
                </a:lnTo>
                <a:lnTo>
                  <a:pt x="184802" y="1055293"/>
                </a:lnTo>
                <a:lnTo>
                  <a:pt x="196394" y="1048406"/>
                </a:lnTo>
                <a:lnTo>
                  <a:pt x="849874" y="1590160"/>
                </a:lnTo>
                <a:lnTo>
                  <a:pt x="854263" y="1577302"/>
                </a:lnTo>
                <a:lnTo>
                  <a:pt x="1405477" y="2034275"/>
                </a:lnTo>
                <a:lnTo>
                  <a:pt x="1413583" y="2024498"/>
                </a:lnTo>
                <a:lnTo>
                  <a:pt x="2561270" y="2975964"/>
                </a:lnTo>
                <a:lnTo>
                  <a:pt x="2461511" y="2975745"/>
                </a:lnTo>
                <a:close/>
              </a:path>
              <a:path w="3818254" h="2978784">
                <a:moveTo>
                  <a:pt x="842098" y="1583714"/>
                </a:moveTo>
                <a:lnTo>
                  <a:pt x="199153" y="1050694"/>
                </a:lnTo>
                <a:lnTo>
                  <a:pt x="207079" y="1040768"/>
                </a:lnTo>
                <a:lnTo>
                  <a:pt x="854263" y="1577302"/>
                </a:lnTo>
                <a:lnTo>
                  <a:pt x="842098" y="1583714"/>
                </a:lnTo>
                <a:close/>
              </a:path>
              <a:path w="3818254" h="2978784">
                <a:moveTo>
                  <a:pt x="302665" y="1169502"/>
                </a:moveTo>
                <a:lnTo>
                  <a:pt x="167553" y="1057490"/>
                </a:lnTo>
                <a:lnTo>
                  <a:pt x="176587" y="1048483"/>
                </a:lnTo>
                <a:lnTo>
                  <a:pt x="311437" y="1160277"/>
                </a:lnTo>
                <a:lnTo>
                  <a:pt x="302665" y="1169502"/>
                </a:lnTo>
                <a:close/>
              </a:path>
              <a:path w="3818254" h="2978784">
                <a:moveTo>
                  <a:pt x="687967" y="1488929"/>
                </a:moveTo>
                <a:lnTo>
                  <a:pt x="311814" y="1177086"/>
                </a:lnTo>
                <a:lnTo>
                  <a:pt x="317395" y="1165216"/>
                </a:lnTo>
                <a:lnTo>
                  <a:pt x="694114" y="1477527"/>
                </a:lnTo>
                <a:lnTo>
                  <a:pt x="687967" y="1488929"/>
                </a:lnTo>
                <a:close/>
              </a:path>
              <a:path w="3818254" h="2978784">
                <a:moveTo>
                  <a:pt x="425754" y="1288043"/>
                </a:moveTo>
                <a:lnTo>
                  <a:pt x="300093" y="1183866"/>
                </a:lnTo>
                <a:lnTo>
                  <a:pt x="313450" y="1178443"/>
                </a:lnTo>
                <a:lnTo>
                  <a:pt x="435414" y="1279555"/>
                </a:lnTo>
                <a:lnTo>
                  <a:pt x="425754" y="1288043"/>
                </a:lnTo>
                <a:close/>
              </a:path>
              <a:path w="3818254" h="2978784">
                <a:moveTo>
                  <a:pt x="2301897" y="2975394"/>
                </a:moveTo>
                <a:lnTo>
                  <a:pt x="962756" y="1865207"/>
                </a:lnTo>
                <a:lnTo>
                  <a:pt x="983847" y="1866196"/>
                </a:lnTo>
                <a:lnTo>
                  <a:pt x="998052" y="1861475"/>
                </a:lnTo>
                <a:lnTo>
                  <a:pt x="840320" y="1730711"/>
                </a:lnTo>
                <a:lnTo>
                  <a:pt x="856242" y="1727413"/>
                </a:lnTo>
                <a:lnTo>
                  <a:pt x="859863" y="1713919"/>
                </a:lnTo>
                <a:lnTo>
                  <a:pt x="1001035" y="1830954"/>
                </a:lnTo>
                <a:lnTo>
                  <a:pt x="1009140" y="1821177"/>
                </a:lnTo>
                <a:lnTo>
                  <a:pt x="1423909" y="2165033"/>
                </a:lnTo>
                <a:lnTo>
                  <a:pt x="1448494" y="2168918"/>
                </a:lnTo>
                <a:lnTo>
                  <a:pt x="2421607" y="2975657"/>
                </a:lnTo>
                <a:lnTo>
                  <a:pt x="2301897" y="2975394"/>
                </a:lnTo>
                <a:close/>
              </a:path>
              <a:path w="3818254" h="2978784">
                <a:moveTo>
                  <a:pt x="976920" y="1860453"/>
                </a:moveTo>
                <a:lnTo>
                  <a:pt x="323897" y="1319078"/>
                </a:lnTo>
                <a:lnTo>
                  <a:pt x="333928" y="1294400"/>
                </a:lnTo>
                <a:lnTo>
                  <a:pt x="197261" y="1181099"/>
                </a:lnTo>
                <a:lnTo>
                  <a:pt x="201650" y="1168241"/>
                </a:lnTo>
                <a:lnTo>
                  <a:pt x="850614" y="1706251"/>
                </a:lnTo>
                <a:lnTo>
                  <a:pt x="838873" y="1713014"/>
                </a:lnTo>
                <a:lnTo>
                  <a:pt x="831414" y="1723327"/>
                </a:lnTo>
                <a:lnTo>
                  <a:pt x="998052" y="1861475"/>
                </a:lnTo>
                <a:lnTo>
                  <a:pt x="976920" y="1860453"/>
                </a:lnTo>
                <a:close/>
              </a:path>
              <a:path w="3818254" h="2978784">
                <a:moveTo>
                  <a:pt x="621272" y="1618858"/>
                </a:moveTo>
                <a:lnTo>
                  <a:pt x="624052" y="1617406"/>
                </a:lnTo>
                <a:lnTo>
                  <a:pt x="626072" y="1619080"/>
                </a:lnTo>
                <a:lnTo>
                  <a:pt x="621272" y="1618858"/>
                </a:lnTo>
                <a:close/>
              </a:path>
              <a:path w="3818254" h="2978784">
                <a:moveTo>
                  <a:pt x="697048" y="1760405"/>
                </a:moveTo>
                <a:lnTo>
                  <a:pt x="30918" y="1208163"/>
                </a:lnTo>
                <a:lnTo>
                  <a:pt x="51989" y="1209135"/>
                </a:lnTo>
                <a:lnTo>
                  <a:pt x="64174" y="1202740"/>
                </a:lnTo>
                <a:lnTo>
                  <a:pt x="582549" y="1632488"/>
                </a:lnTo>
                <a:lnTo>
                  <a:pt x="611847" y="1623784"/>
                </a:lnTo>
                <a:lnTo>
                  <a:pt x="621272" y="1618858"/>
                </a:lnTo>
                <a:lnTo>
                  <a:pt x="626072" y="1619080"/>
                </a:lnTo>
                <a:lnTo>
                  <a:pt x="2261993" y="2975306"/>
                </a:lnTo>
                <a:lnTo>
                  <a:pt x="2182186" y="2975131"/>
                </a:lnTo>
                <a:lnTo>
                  <a:pt x="706547" y="1751783"/>
                </a:lnTo>
                <a:lnTo>
                  <a:pt x="697048" y="1760405"/>
                </a:lnTo>
                <a:close/>
              </a:path>
              <a:path w="3818254" h="2978784">
                <a:moveTo>
                  <a:pt x="840723" y="1879516"/>
                </a:moveTo>
                <a:lnTo>
                  <a:pt x="700865" y="1763569"/>
                </a:lnTo>
                <a:lnTo>
                  <a:pt x="713010" y="1757141"/>
                </a:lnTo>
                <a:lnTo>
                  <a:pt x="850222" y="1870894"/>
                </a:lnTo>
                <a:lnTo>
                  <a:pt x="840723" y="1879516"/>
                </a:lnTo>
                <a:close/>
              </a:path>
              <a:path w="3818254" h="2978784">
                <a:moveTo>
                  <a:pt x="981773" y="1996450"/>
                </a:moveTo>
                <a:lnTo>
                  <a:pt x="844540" y="1882680"/>
                </a:lnTo>
                <a:lnTo>
                  <a:pt x="856685" y="1876252"/>
                </a:lnTo>
                <a:lnTo>
                  <a:pt x="994484" y="1990491"/>
                </a:lnTo>
                <a:lnTo>
                  <a:pt x="981773" y="1996450"/>
                </a:lnTo>
                <a:close/>
              </a:path>
              <a:path w="3818254" h="2978784">
                <a:moveTo>
                  <a:pt x="2142283" y="2975043"/>
                </a:moveTo>
                <a:lnTo>
                  <a:pt x="980212" y="2011652"/>
                </a:lnTo>
                <a:lnTo>
                  <a:pt x="993002" y="2005760"/>
                </a:lnTo>
                <a:lnTo>
                  <a:pt x="993507" y="2006178"/>
                </a:lnTo>
                <a:lnTo>
                  <a:pt x="998826" y="1994091"/>
                </a:lnTo>
                <a:lnTo>
                  <a:pt x="2182186" y="2975131"/>
                </a:lnTo>
                <a:lnTo>
                  <a:pt x="2142283" y="2975043"/>
                </a:lnTo>
                <a:close/>
              </a:path>
              <a:path w="3818254" h="2978784">
                <a:moveTo>
                  <a:pt x="976031" y="2008186"/>
                </a:moveTo>
                <a:lnTo>
                  <a:pt x="54783" y="1244445"/>
                </a:lnTo>
                <a:lnTo>
                  <a:pt x="62888" y="1234668"/>
                </a:lnTo>
                <a:lnTo>
                  <a:pt x="981289" y="1996049"/>
                </a:lnTo>
                <a:lnTo>
                  <a:pt x="976031" y="2008186"/>
                </a:lnTo>
                <a:close/>
              </a:path>
              <a:path w="3818254" h="2978784">
                <a:moveTo>
                  <a:pt x="2002621" y="2974736"/>
                </a:moveTo>
                <a:lnTo>
                  <a:pt x="1120669" y="2243573"/>
                </a:lnTo>
                <a:lnTo>
                  <a:pt x="1126653" y="2232037"/>
                </a:lnTo>
                <a:lnTo>
                  <a:pt x="708431" y="1885319"/>
                </a:lnTo>
                <a:lnTo>
                  <a:pt x="718839" y="1877451"/>
                </a:lnTo>
                <a:lnTo>
                  <a:pt x="66745" y="1336846"/>
                </a:lnTo>
                <a:lnTo>
                  <a:pt x="70731" y="1323653"/>
                </a:lnTo>
                <a:lnTo>
                  <a:pt x="612129" y="1772488"/>
                </a:lnTo>
                <a:lnTo>
                  <a:pt x="617771" y="1760669"/>
                </a:lnTo>
                <a:lnTo>
                  <a:pt x="918633" y="2010092"/>
                </a:lnTo>
                <a:lnTo>
                  <a:pt x="926739" y="2000315"/>
                </a:lnTo>
                <a:lnTo>
                  <a:pt x="2102379" y="2974956"/>
                </a:lnTo>
                <a:lnTo>
                  <a:pt x="2002621" y="2974736"/>
                </a:lnTo>
                <a:close/>
              </a:path>
              <a:path w="3818254" h="2978784">
                <a:moveTo>
                  <a:pt x="577654" y="1743908"/>
                </a:moveTo>
                <a:lnTo>
                  <a:pt x="68691" y="1321962"/>
                </a:lnTo>
                <a:lnTo>
                  <a:pt x="67223" y="1304249"/>
                </a:lnTo>
                <a:lnTo>
                  <a:pt x="586951" y="1735118"/>
                </a:lnTo>
                <a:lnTo>
                  <a:pt x="577654" y="1743908"/>
                </a:lnTo>
                <a:close/>
              </a:path>
              <a:path w="3818254" h="2978784">
                <a:moveTo>
                  <a:pt x="605666" y="1767131"/>
                </a:moveTo>
                <a:lnTo>
                  <a:pt x="583996" y="1749165"/>
                </a:lnTo>
                <a:lnTo>
                  <a:pt x="592101" y="1739388"/>
                </a:lnTo>
                <a:lnTo>
                  <a:pt x="616519" y="1759631"/>
                </a:lnTo>
                <a:lnTo>
                  <a:pt x="605666" y="1767131"/>
                </a:lnTo>
                <a:close/>
              </a:path>
              <a:path w="3818254" h="2978784">
                <a:moveTo>
                  <a:pt x="1107178" y="2232388"/>
                </a:moveTo>
                <a:lnTo>
                  <a:pt x="1003066" y="2146077"/>
                </a:lnTo>
                <a:lnTo>
                  <a:pt x="1013898" y="2138560"/>
                </a:lnTo>
                <a:lnTo>
                  <a:pt x="1113223" y="2220903"/>
                </a:lnTo>
                <a:lnTo>
                  <a:pt x="1107178" y="2232388"/>
                </a:lnTo>
                <a:close/>
              </a:path>
              <a:path w="3818254" h="2978784">
                <a:moveTo>
                  <a:pt x="1882910" y="2974473"/>
                </a:moveTo>
                <a:lnTo>
                  <a:pt x="605605" y="1915551"/>
                </a:lnTo>
                <a:lnTo>
                  <a:pt x="612257" y="1904568"/>
                </a:lnTo>
                <a:lnTo>
                  <a:pt x="609752" y="1902492"/>
                </a:lnTo>
                <a:lnTo>
                  <a:pt x="615677" y="1890906"/>
                </a:lnTo>
                <a:lnTo>
                  <a:pt x="82942" y="1449254"/>
                </a:lnTo>
                <a:lnTo>
                  <a:pt x="88745" y="1437568"/>
                </a:lnTo>
                <a:lnTo>
                  <a:pt x="1942765" y="2974605"/>
                </a:lnTo>
                <a:lnTo>
                  <a:pt x="1882910" y="2974473"/>
                </a:lnTo>
                <a:close/>
              </a:path>
              <a:path w="3818254" h="2978784">
                <a:moveTo>
                  <a:pt x="880394" y="2242339"/>
                </a:moveTo>
                <a:lnTo>
                  <a:pt x="86987" y="1584582"/>
                </a:lnTo>
                <a:lnTo>
                  <a:pt x="89842" y="1570451"/>
                </a:lnTo>
                <a:lnTo>
                  <a:pt x="880805" y="2226183"/>
                </a:lnTo>
                <a:lnTo>
                  <a:pt x="880394" y="2242339"/>
                </a:lnTo>
                <a:close/>
              </a:path>
              <a:path w="3818254" h="2978784">
                <a:moveTo>
                  <a:pt x="1703344" y="2974079"/>
                </a:moveTo>
                <a:lnTo>
                  <a:pt x="991008" y="2383531"/>
                </a:lnTo>
                <a:lnTo>
                  <a:pt x="1003274" y="2377204"/>
                </a:lnTo>
                <a:lnTo>
                  <a:pt x="1007475" y="2380686"/>
                </a:lnTo>
                <a:lnTo>
                  <a:pt x="1006923" y="2347235"/>
                </a:lnTo>
                <a:lnTo>
                  <a:pt x="880394" y="2242339"/>
                </a:lnTo>
                <a:lnTo>
                  <a:pt x="888499" y="2232562"/>
                </a:lnTo>
                <a:lnTo>
                  <a:pt x="1783151" y="2974254"/>
                </a:lnTo>
                <a:lnTo>
                  <a:pt x="1703344" y="2974079"/>
                </a:lnTo>
                <a:close/>
              </a:path>
              <a:path w="3818254" h="2978784">
                <a:moveTo>
                  <a:pt x="330062" y="1802594"/>
                </a:moveTo>
                <a:lnTo>
                  <a:pt x="74661" y="1590859"/>
                </a:lnTo>
                <a:lnTo>
                  <a:pt x="85311" y="1583192"/>
                </a:lnTo>
                <a:lnTo>
                  <a:pt x="342227" y="1796182"/>
                </a:lnTo>
                <a:lnTo>
                  <a:pt x="330062" y="1802594"/>
                </a:lnTo>
                <a:close/>
              </a:path>
              <a:path w="3818254" h="2978784">
                <a:moveTo>
                  <a:pt x="605719" y="2031122"/>
                </a:moveTo>
                <a:lnTo>
                  <a:pt x="337837" y="1809040"/>
                </a:lnTo>
                <a:lnTo>
                  <a:pt x="342227" y="1796182"/>
                </a:lnTo>
                <a:lnTo>
                  <a:pt x="614451" y="2021864"/>
                </a:lnTo>
                <a:lnTo>
                  <a:pt x="605719" y="2031122"/>
                </a:lnTo>
                <a:close/>
              </a:path>
              <a:path w="3818254" h="2978784">
                <a:moveTo>
                  <a:pt x="994102" y="2353103"/>
                </a:moveTo>
                <a:lnTo>
                  <a:pt x="609556" y="2034303"/>
                </a:lnTo>
                <a:lnTo>
                  <a:pt x="618409" y="2025146"/>
                </a:lnTo>
                <a:lnTo>
                  <a:pt x="1006923" y="2347235"/>
                </a:lnTo>
                <a:lnTo>
                  <a:pt x="994102" y="2353103"/>
                </a:lnTo>
                <a:close/>
              </a:path>
              <a:path w="3818254" h="2978784">
                <a:moveTo>
                  <a:pt x="1683393" y="2974035"/>
                </a:moveTo>
                <a:lnTo>
                  <a:pt x="72702" y="1638725"/>
                </a:lnTo>
                <a:lnTo>
                  <a:pt x="88926" y="1635679"/>
                </a:lnTo>
                <a:lnTo>
                  <a:pt x="92487" y="1622135"/>
                </a:lnTo>
                <a:lnTo>
                  <a:pt x="729293" y="2150065"/>
                </a:lnTo>
                <a:lnTo>
                  <a:pt x="722439" y="2160880"/>
                </a:lnTo>
                <a:lnTo>
                  <a:pt x="1703344" y="2974079"/>
                </a:lnTo>
                <a:lnTo>
                  <a:pt x="1683393" y="2974035"/>
                </a:lnTo>
                <a:close/>
              </a:path>
              <a:path w="3818254" h="2978784">
                <a:moveTo>
                  <a:pt x="981334" y="2375511"/>
                </a:moveTo>
                <a:lnTo>
                  <a:pt x="722439" y="2160880"/>
                </a:lnTo>
                <a:lnTo>
                  <a:pt x="732827" y="2152995"/>
                </a:lnTo>
                <a:lnTo>
                  <a:pt x="983966" y="2361197"/>
                </a:lnTo>
                <a:lnTo>
                  <a:pt x="981334" y="2375511"/>
                </a:lnTo>
                <a:close/>
              </a:path>
              <a:path w="3818254" h="2978784">
                <a:moveTo>
                  <a:pt x="1623537" y="2973904"/>
                </a:moveTo>
                <a:lnTo>
                  <a:pt x="375200" y="1938995"/>
                </a:lnTo>
                <a:lnTo>
                  <a:pt x="385547" y="1931077"/>
                </a:lnTo>
                <a:lnTo>
                  <a:pt x="1643489" y="2973947"/>
                </a:lnTo>
                <a:lnTo>
                  <a:pt x="1623537" y="2973904"/>
                </a:lnTo>
                <a:close/>
              </a:path>
              <a:path w="3818254" h="2978784">
                <a:moveTo>
                  <a:pt x="244456" y="1913089"/>
                </a:moveTo>
                <a:lnTo>
                  <a:pt x="100902" y="1794078"/>
                </a:lnTo>
                <a:lnTo>
                  <a:pt x="111289" y="1786193"/>
                </a:lnTo>
                <a:lnTo>
                  <a:pt x="250259" y="1901403"/>
                </a:lnTo>
                <a:lnTo>
                  <a:pt x="244456" y="1913089"/>
                </a:lnTo>
                <a:close/>
              </a:path>
              <a:path w="3818254" h="2978784">
                <a:moveTo>
                  <a:pt x="1503827" y="2973641"/>
                </a:moveTo>
                <a:lnTo>
                  <a:pt x="397294" y="2056293"/>
                </a:lnTo>
                <a:lnTo>
                  <a:pt x="402935" y="2044473"/>
                </a:lnTo>
                <a:lnTo>
                  <a:pt x="260027" y="1925998"/>
                </a:lnTo>
                <a:lnTo>
                  <a:pt x="265992" y="1914446"/>
                </a:lnTo>
                <a:lnTo>
                  <a:pt x="1543730" y="2973728"/>
                </a:lnTo>
                <a:lnTo>
                  <a:pt x="1503827" y="2973641"/>
                </a:lnTo>
                <a:close/>
              </a:path>
              <a:path w="3818254" h="2978784">
                <a:moveTo>
                  <a:pt x="735862" y="2386466"/>
                </a:moveTo>
                <a:lnTo>
                  <a:pt x="619027" y="2289606"/>
                </a:lnTo>
                <a:lnTo>
                  <a:pt x="629253" y="2281587"/>
                </a:lnTo>
                <a:lnTo>
                  <a:pt x="739141" y="2372687"/>
                </a:lnTo>
                <a:lnTo>
                  <a:pt x="735862" y="2386466"/>
                </a:lnTo>
                <a:close/>
              </a:path>
              <a:path w="3818254" h="2978784">
                <a:moveTo>
                  <a:pt x="881315" y="2507050"/>
                </a:moveTo>
                <a:lnTo>
                  <a:pt x="748586" y="2397014"/>
                </a:lnTo>
                <a:lnTo>
                  <a:pt x="759620" y="2389665"/>
                </a:lnTo>
                <a:lnTo>
                  <a:pt x="881726" y="2490894"/>
                </a:lnTo>
                <a:lnTo>
                  <a:pt x="881315" y="2507050"/>
                </a:lnTo>
                <a:close/>
              </a:path>
              <a:path w="3818254" h="2978784">
                <a:moveTo>
                  <a:pt x="1443971" y="2973509"/>
                </a:moveTo>
                <a:lnTo>
                  <a:pt x="881315" y="2507050"/>
                </a:lnTo>
                <a:lnTo>
                  <a:pt x="889420" y="2497273"/>
                </a:lnTo>
                <a:lnTo>
                  <a:pt x="1463923" y="2973553"/>
                </a:lnTo>
                <a:lnTo>
                  <a:pt x="1443971" y="2973509"/>
                </a:lnTo>
                <a:close/>
              </a:path>
              <a:path w="3818254" h="2978784">
                <a:moveTo>
                  <a:pt x="1364164" y="2973334"/>
                </a:moveTo>
                <a:lnTo>
                  <a:pt x="142532" y="1960565"/>
                </a:lnTo>
                <a:lnTo>
                  <a:pt x="152051" y="1951960"/>
                </a:lnTo>
                <a:lnTo>
                  <a:pt x="1384116" y="2973378"/>
                </a:lnTo>
                <a:lnTo>
                  <a:pt x="1364164" y="2973334"/>
                </a:lnTo>
                <a:close/>
              </a:path>
              <a:path w="3818254" h="2978784">
                <a:moveTo>
                  <a:pt x="437772" y="2419785"/>
                </a:moveTo>
                <a:lnTo>
                  <a:pt x="311001" y="2314688"/>
                </a:lnTo>
                <a:lnTo>
                  <a:pt x="319853" y="2305531"/>
                </a:lnTo>
                <a:lnTo>
                  <a:pt x="446483" y="2410511"/>
                </a:lnTo>
                <a:lnTo>
                  <a:pt x="437772" y="2419785"/>
                </a:lnTo>
                <a:close/>
              </a:path>
              <a:path w="3818254" h="2978784">
                <a:moveTo>
                  <a:pt x="1104792" y="2972764"/>
                </a:moveTo>
                <a:lnTo>
                  <a:pt x="441609" y="2422967"/>
                </a:lnTo>
                <a:lnTo>
                  <a:pt x="450462" y="2413809"/>
                </a:lnTo>
                <a:lnTo>
                  <a:pt x="1124743" y="2972808"/>
                </a:lnTo>
                <a:lnTo>
                  <a:pt x="1104792" y="2972764"/>
                </a:lnTo>
                <a:close/>
              </a:path>
              <a:path w="3818254" h="2978784">
                <a:moveTo>
                  <a:pt x="190913" y="2462583"/>
                </a:moveTo>
                <a:lnTo>
                  <a:pt x="60971" y="2354858"/>
                </a:lnTo>
                <a:lnTo>
                  <a:pt x="70409" y="2346186"/>
                </a:lnTo>
                <a:lnTo>
                  <a:pt x="191324" y="2446427"/>
                </a:lnTo>
                <a:lnTo>
                  <a:pt x="190913" y="2462583"/>
                </a:lnTo>
                <a:close/>
              </a:path>
              <a:path w="3818254" h="2978784">
                <a:moveTo>
                  <a:pt x="805515" y="2972106"/>
                </a:moveTo>
                <a:lnTo>
                  <a:pt x="190913" y="2462583"/>
                </a:lnTo>
                <a:lnTo>
                  <a:pt x="199019" y="2452806"/>
                </a:lnTo>
                <a:lnTo>
                  <a:pt x="825467" y="2972150"/>
                </a:lnTo>
                <a:lnTo>
                  <a:pt x="805515" y="2972106"/>
                </a:lnTo>
                <a:close/>
              </a:path>
            </a:pathLst>
          </a:custGeom>
          <a:solidFill>
            <a:srgbClr val="32AFC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67572" y="228716"/>
            <a:ext cx="3086100" cy="1905000"/>
          </a:xfrm>
          <a:custGeom>
            <a:avLst/>
            <a:gdLst/>
            <a:ahLst/>
            <a:cxnLst/>
            <a:rect l="l" t="t" r="r" b="b"/>
            <a:pathLst>
              <a:path w="3086100" h="1905000">
                <a:moveTo>
                  <a:pt x="0" y="0"/>
                </a:moveTo>
                <a:lnTo>
                  <a:pt x="3086101" y="0"/>
                </a:lnTo>
                <a:lnTo>
                  <a:pt x="3086101" y="1904703"/>
                </a:lnTo>
                <a:lnTo>
                  <a:pt x="0" y="1904703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32630" y="471659"/>
            <a:ext cx="2752724" cy="141922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419930" y="4580670"/>
            <a:ext cx="4093210" cy="2997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6100"/>
              </a:lnSpc>
              <a:spcBef>
                <a:spcPts val="100"/>
              </a:spcBef>
            </a:pPr>
            <a:r>
              <a:rPr sz="2800" spc="20" dirty="0">
                <a:solidFill>
                  <a:srgbClr val="FFFFFF"/>
                </a:solidFill>
                <a:latin typeface="Futura Bk BT"/>
                <a:cs typeface="Lucida Sans Unicode"/>
              </a:rPr>
              <a:t>focuses </a:t>
            </a:r>
            <a:r>
              <a:rPr sz="2800" spc="-75" dirty="0">
                <a:solidFill>
                  <a:srgbClr val="FFFFFF"/>
                </a:solidFill>
                <a:latin typeface="Futura Bk BT"/>
                <a:cs typeface="Lucida Sans Unicode"/>
              </a:rPr>
              <a:t>on </a:t>
            </a:r>
            <a:r>
              <a:rPr sz="2800" spc="10" dirty="0">
                <a:solidFill>
                  <a:srgbClr val="FFFFFF"/>
                </a:solidFill>
                <a:latin typeface="Futura Bk BT"/>
                <a:cs typeface="Lucida Sans Unicode"/>
              </a:rPr>
              <a:t>the </a:t>
            </a:r>
            <a:r>
              <a:rPr sz="2800" spc="25" dirty="0">
                <a:solidFill>
                  <a:srgbClr val="FFFFFF"/>
                </a:solidFill>
                <a:latin typeface="Futura Bk BT"/>
                <a:cs typeface="Lucida Sans Unicode"/>
              </a:rPr>
              <a:t>impact  </a:t>
            </a:r>
            <a:r>
              <a:rPr sz="2800" spc="-55" dirty="0">
                <a:solidFill>
                  <a:srgbClr val="FFFFFF"/>
                </a:solidFill>
                <a:latin typeface="Futura Bk BT"/>
                <a:cs typeface="Lucida Sans Unicode"/>
              </a:rPr>
              <a:t>of inflation </a:t>
            </a:r>
            <a:r>
              <a:rPr sz="2800" spc="-75" dirty="0">
                <a:solidFill>
                  <a:srgbClr val="FFFFFF"/>
                </a:solidFill>
                <a:latin typeface="Futura Bk BT"/>
                <a:cs typeface="Lucida Sans Unicode"/>
              </a:rPr>
              <a:t>on  </a:t>
            </a:r>
            <a:r>
              <a:rPr sz="2800" spc="-35" dirty="0">
                <a:solidFill>
                  <a:srgbClr val="FFFFFF"/>
                </a:solidFill>
                <a:latin typeface="Futura Bk BT"/>
                <a:cs typeface="Lucida Sans Unicode"/>
              </a:rPr>
              <a:t>purchasing </a:t>
            </a:r>
            <a:r>
              <a:rPr sz="2800" spc="-5" dirty="0">
                <a:solidFill>
                  <a:srgbClr val="FFFFFF"/>
                </a:solidFill>
                <a:latin typeface="Futura Bk BT"/>
                <a:cs typeface="Lucida Sans Unicode"/>
              </a:rPr>
              <a:t>power </a:t>
            </a:r>
            <a:r>
              <a:rPr sz="2800" spc="-25" dirty="0">
                <a:solidFill>
                  <a:srgbClr val="FFFFFF"/>
                </a:solidFill>
                <a:latin typeface="Futura Bk BT"/>
                <a:cs typeface="Lucida Sans Unicode"/>
              </a:rPr>
              <a:t>and  </a:t>
            </a:r>
            <a:r>
              <a:rPr sz="2800" spc="-5" dirty="0">
                <a:solidFill>
                  <a:srgbClr val="FFFFFF"/>
                </a:solidFill>
                <a:latin typeface="Futura Bk BT"/>
                <a:cs typeface="Lucida Sans Unicode"/>
              </a:rPr>
              <a:t>uses </a:t>
            </a:r>
            <a:r>
              <a:rPr sz="2800" spc="-45" dirty="0">
                <a:solidFill>
                  <a:srgbClr val="FFFFFF"/>
                </a:solidFill>
                <a:latin typeface="Futura Bk BT"/>
                <a:cs typeface="Lucida Sans Unicode"/>
              </a:rPr>
              <a:t>real </a:t>
            </a:r>
            <a:r>
              <a:rPr sz="2800" spc="15" dirty="0">
                <a:solidFill>
                  <a:srgbClr val="FFFFFF"/>
                </a:solidFill>
                <a:latin typeface="Futura Bk BT"/>
                <a:cs typeface="Lucida Sans Unicode"/>
              </a:rPr>
              <a:t>rates </a:t>
            </a:r>
            <a:r>
              <a:rPr sz="2800" spc="-55" dirty="0">
                <a:solidFill>
                  <a:srgbClr val="FFFFFF"/>
                </a:solidFill>
                <a:latin typeface="Futura Bk BT"/>
                <a:cs typeface="Lucida Sans Unicode"/>
              </a:rPr>
              <a:t>of</a:t>
            </a:r>
            <a:r>
              <a:rPr sz="2800" spc="-185" dirty="0">
                <a:solidFill>
                  <a:srgbClr val="FFFFFF"/>
                </a:solidFill>
                <a:latin typeface="Futura Bk BT"/>
                <a:cs typeface="Lucida Sans Unicode"/>
              </a:rPr>
              <a:t> </a:t>
            </a:r>
            <a:r>
              <a:rPr sz="2800" spc="-40" dirty="0">
                <a:solidFill>
                  <a:srgbClr val="FFFFFF"/>
                </a:solidFill>
                <a:latin typeface="Futura Bk BT"/>
                <a:cs typeface="Lucida Sans Unicode"/>
              </a:rPr>
              <a:t>return  </a:t>
            </a:r>
            <a:r>
              <a:rPr sz="2800" spc="10" dirty="0">
                <a:solidFill>
                  <a:srgbClr val="FFFFFF"/>
                </a:solidFill>
                <a:latin typeface="Futura Bk BT"/>
                <a:cs typeface="Lucida Sans Unicode"/>
              </a:rPr>
              <a:t>to </a:t>
            </a:r>
            <a:r>
              <a:rPr sz="2800" spc="20" dirty="0">
                <a:solidFill>
                  <a:srgbClr val="FFFFFF"/>
                </a:solidFill>
                <a:latin typeface="Futura Bk BT"/>
                <a:cs typeface="Lucida Sans Unicode"/>
              </a:rPr>
              <a:t>assess </a:t>
            </a:r>
            <a:r>
              <a:rPr sz="2800" spc="5" dirty="0">
                <a:solidFill>
                  <a:srgbClr val="FFFFFF"/>
                </a:solidFill>
                <a:latin typeface="Futura Bk BT"/>
                <a:cs typeface="Lucida Sans Unicode"/>
              </a:rPr>
              <a:t>investment  </a:t>
            </a:r>
            <a:r>
              <a:rPr sz="2800" spc="-25" dirty="0">
                <a:solidFill>
                  <a:srgbClr val="FFFFFF"/>
                </a:solidFill>
                <a:latin typeface="Futura Bk BT"/>
                <a:cs typeface="Lucida Sans Unicode"/>
              </a:rPr>
              <a:t>performance.</a:t>
            </a:r>
            <a:endParaRPr sz="2800" dirty="0">
              <a:latin typeface="Futura Bk BT"/>
              <a:cs typeface="Lucida Sans Unicode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428055" y="2422798"/>
            <a:ext cx="3538274" cy="1903085"/>
          </a:xfrm>
          <a:prstGeom prst="rect">
            <a:avLst/>
          </a:prstGeom>
        </p:spPr>
        <p:txBody>
          <a:bodyPr vert="horz" wrap="square" lIns="0" tIns="106680" rIns="0" bIns="0" rtlCol="0">
            <a:spAutoFit/>
          </a:bodyPr>
          <a:lstStyle/>
          <a:p>
            <a:pPr marL="12700" marR="5080">
              <a:lnSpc>
                <a:spcPts val="7000"/>
              </a:lnSpc>
              <a:spcBef>
                <a:spcPts val="840"/>
              </a:spcBef>
            </a:pPr>
            <a:r>
              <a:rPr spc="405" dirty="0">
                <a:latin typeface="Futura Md BT"/>
              </a:rPr>
              <a:t>A</a:t>
            </a:r>
            <a:r>
              <a:rPr spc="-345" dirty="0">
                <a:latin typeface="Futura Md BT"/>
              </a:rPr>
              <a:t> </a:t>
            </a:r>
            <a:r>
              <a:rPr spc="204" dirty="0">
                <a:latin typeface="Futura Md BT"/>
              </a:rPr>
              <a:t>Smart  </a:t>
            </a:r>
            <a:r>
              <a:rPr spc="105" dirty="0">
                <a:latin typeface="Futura Md BT"/>
              </a:rPr>
              <a:t>Investor</a:t>
            </a:r>
          </a:p>
        </p:txBody>
      </p:sp>
    </p:spTree>
    <p:extLst>
      <p:ext uri="{BB962C8B-B14F-4D97-AF65-F5344CB8AC3E}">
        <p14:creationId xmlns:p14="http://schemas.microsoft.com/office/powerpoint/2010/main" val="857066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831323" y="0"/>
            <a:ext cx="7461699" cy="85711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432340" y="573145"/>
            <a:ext cx="5601949" cy="943068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70" y="7307097"/>
            <a:ext cx="3818254" cy="2978785"/>
          </a:xfrm>
          <a:custGeom>
            <a:avLst/>
            <a:gdLst/>
            <a:ahLst/>
            <a:cxnLst/>
            <a:rect l="l" t="t" r="r" b="b"/>
            <a:pathLst>
              <a:path w="3818254" h="2978784">
                <a:moveTo>
                  <a:pt x="3021853" y="2335002"/>
                </a:moveTo>
                <a:lnTo>
                  <a:pt x="2880690" y="2217973"/>
                </a:lnTo>
                <a:lnTo>
                  <a:pt x="2896229" y="2214359"/>
                </a:lnTo>
                <a:lnTo>
                  <a:pt x="2940337" y="2217932"/>
                </a:lnTo>
                <a:lnTo>
                  <a:pt x="2998585" y="2266222"/>
                </a:lnTo>
                <a:lnTo>
                  <a:pt x="3007045" y="2306229"/>
                </a:lnTo>
                <a:lnTo>
                  <a:pt x="3021853" y="2335002"/>
                </a:lnTo>
                <a:close/>
              </a:path>
              <a:path w="3818254" h="2978784">
                <a:moveTo>
                  <a:pt x="3528427" y="2771464"/>
                </a:moveTo>
                <a:lnTo>
                  <a:pt x="2849765" y="2208833"/>
                </a:lnTo>
                <a:lnTo>
                  <a:pt x="2869946" y="2209067"/>
                </a:lnTo>
                <a:lnTo>
                  <a:pt x="3062924" y="2369051"/>
                </a:lnTo>
                <a:lnTo>
                  <a:pt x="3089728" y="2374776"/>
                </a:lnTo>
                <a:lnTo>
                  <a:pt x="3186625" y="2422113"/>
                </a:lnTo>
                <a:lnTo>
                  <a:pt x="3298588" y="2514933"/>
                </a:lnTo>
                <a:lnTo>
                  <a:pt x="3305623" y="2537262"/>
                </a:lnTo>
                <a:lnTo>
                  <a:pt x="3475502" y="2678097"/>
                </a:lnTo>
                <a:lnTo>
                  <a:pt x="3491493" y="2707850"/>
                </a:lnTo>
                <a:lnTo>
                  <a:pt x="3509481" y="2739260"/>
                </a:lnTo>
                <a:lnTo>
                  <a:pt x="3528427" y="2771464"/>
                </a:lnTo>
                <a:close/>
              </a:path>
              <a:path w="3818254" h="2978784">
                <a:moveTo>
                  <a:pt x="3475502" y="2678097"/>
                </a:moveTo>
                <a:lnTo>
                  <a:pt x="3362501" y="2584415"/>
                </a:lnTo>
                <a:lnTo>
                  <a:pt x="3384303" y="2585993"/>
                </a:lnTo>
                <a:lnTo>
                  <a:pt x="3458352" y="2647382"/>
                </a:lnTo>
                <a:lnTo>
                  <a:pt x="3475502" y="2678097"/>
                </a:lnTo>
                <a:close/>
              </a:path>
              <a:path w="3818254" h="2978784">
                <a:moveTo>
                  <a:pt x="3778327" y="2978638"/>
                </a:moveTo>
                <a:lnTo>
                  <a:pt x="3697175" y="2911360"/>
                </a:lnTo>
                <a:lnTo>
                  <a:pt x="3718758" y="2912757"/>
                </a:lnTo>
                <a:lnTo>
                  <a:pt x="3745388" y="2934834"/>
                </a:lnTo>
                <a:lnTo>
                  <a:pt x="3766744" y="2936042"/>
                </a:lnTo>
                <a:lnTo>
                  <a:pt x="3772899" y="2941144"/>
                </a:lnTo>
                <a:lnTo>
                  <a:pt x="3787159" y="2936469"/>
                </a:lnTo>
                <a:lnTo>
                  <a:pt x="3798317" y="2945720"/>
                </a:lnTo>
                <a:lnTo>
                  <a:pt x="3818230" y="2978725"/>
                </a:lnTo>
                <a:lnTo>
                  <a:pt x="3778327" y="2978638"/>
                </a:lnTo>
                <a:close/>
              </a:path>
              <a:path w="3818254" h="2978784">
                <a:moveTo>
                  <a:pt x="1886890" y="1707523"/>
                </a:moveTo>
                <a:lnTo>
                  <a:pt x="1024836" y="992855"/>
                </a:lnTo>
                <a:lnTo>
                  <a:pt x="1045908" y="993827"/>
                </a:lnTo>
                <a:lnTo>
                  <a:pt x="1060113" y="989107"/>
                </a:lnTo>
                <a:lnTo>
                  <a:pt x="480686" y="508745"/>
                </a:lnTo>
                <a:lnTo>
                  <a:pt x="480689" y="492251"/>
                </a:lnTo>
                <a:lnTo>
                  <a:pt x="899338" y="839323"/>
                </a:lnTo>
                <a:lnTo>
                  <a:pt x="903727" y="826465"/>
                </a:lnTo>
                <a:lnTo>
                  <a:pt x="1454941" y="1283438"/>
                </a:lnTo>
                <a:lnTo>
                  <a:pt x="1463047" y="1273661"/>
                </a:lnTo>
                <a:lnTo>
                  <a:pt x="2024924" y="1739474"/>
                </a:lnTo>
                <a:lnTo>
                  <a:pt x="2034975" y="1714813"/>
                </a:lnTo>
                <a:lnTo>
                  <a:pt x="1740030" y="1470295"/>
                </a:lnTo>
                <a:lnTo>
                  <a:pt x="1746884" y="1459480"/>
                </a:lnTo>
                <a:lnTo>
                  <a:pt x="1469179" y="1229254"/>
                </a:lnTo>
                <a:lnTo>
                  <a:pt x="1510401" y="1246932"/>
                </a:lnTo>
                <a:lnTo>
                  <a:pt x="1609714" y="1329266"/>
                </a:lnTo>
                <a:lnTo>
                  <a:pt x="1650935" y="1346942"/>
                </a:lnTo>
                <a:lnTo>
                  <a:pt x="1717189" y="1401868"/>
                </a:lnTo>
                <a:lnTo>
                  <a:pt x="1767849" y="1427370"/>
                </a:lnTo>
                <a:lnTo>
                  <a:pt x="2022535" y="1638512"/>
                </a:lnTo>
                <a:lnTo>
                  <a:pt x="2068515" y="1660134"/>
                </a:lnTo>
                <a:lnTo>
                  <a:pt x="2145237" y="1723739"/>
                </a:lnTo>
                <a:lnTo>
                  <a:pt x="2191657" y="1745726"/>
                </a:lnTo>
                <a:lnTo>
                  <a:pt x="2449689" y="1959642"/>
                </a:lnTo>
                <a:lnTo>
                  <a:pt x="2473813" y="1963145"/>
                </a:lnTo>
                <a:lnTo>
                  <a:pt x="2497017" y="1965885"/>
                </a:lnTo>
                <a:lnTo>
                  <a:pt x="2529781" y="1976550"/>
                </a:lnTo>
                <a:lnTo>
                  <a:pt x="2563491" y="1988000"/>
                </a:lnTo>
                <a:lnTo>
                  <a:pt x="2637172" y="2049084"/>
                </a:lnTo>
                <a:lnTo>
                  <a:pt x="2729950" y="2093006"/>
                </a:lnTo>
                <a:lnTo>
                  <a:pt x="2807509" y="2157305"/>
                </a:lnTo>
                <a:lnTo>
                  <a:pt x="2838333" y="2199355"/>
                </a:lnTo>
                <a:lnTo>
                  <a:pt x="3778327" y="2978638"/>
                </a:lnTo>
                <a:lnTo>
                  <a:pt x="3439147" y="2977892"/>
                </a:lnTo>
                <a:lnTo>
                  <a:pt x="1899135" y="1701178"/>
                </a:lnTo>
                <a:lnTo>
                  <a:pt x="1886890" y="1707523"/>
                </a:lnTo>
                <a:close/>
              </a:path>
              <a:path w="3818254" h="2978784">
                <a:moveTo>
                  <a:pt x="2413694" y="1929801"/>
                </a:moveTo>
                <a:lnTo>
                  <a:pt x="2230003" y="1777515"/>
                </a:lnTo>
                <a:lnTo>
                  <a:pt x="2276529" y="1799590"/>
                </a:lnTo>
                <a:lnTo>
                  <a:pt x="2385849" y="1890220"/>
                </a:lnTo>
                <a:lnTo>
                  <a:pt x="2413694" y="1929801"/>
                </a:lnTo>
                <a:close/>
              </a:path>
              <a:path w="3818254" h="2978784">
                <a:moveTo>
                  <a:pt x="1908514" y="1543986"/>
                </a:moveTo>
                <a:lnTo>
                  <a:pt x="1899890" y="1536836"/>
                </a:lnTo>
                <a:lnTo>
                  <a:pt x="1912681" y="1530944"/>
                </a:lnTo>
                <a:lnTo>
                  <a:pt x="1908514" y="1543986"/>
                </a:lnTo>
                <a:close/>
              </a:path>
              <a:path w="3818254" h="2978784">
                <a:moveTo>
                  <a:pt x="6422" y="286134"/>
                </a:moveTo>
                <a:lnTo>
                  <a:pt x="6313" y="0"/>
                </a:lnTo>
                <a:lnTo>
                  <a:pt x="290739" y="235797"/>
                </a:lnTo>
                <a:lnTo>
                  <a:pt x="338189" y="258637"/>
                </a:lnTo>
                <a:lnTo>
                  <a:pt x="367835" y="299712"/>
                </a:lnTo>
                <a:lnTo>
                  <a:pt x="392338" y="336522"/>
                </a:lnTo>
                <a:lnTo>
                  <a:pt x="491112" y="418409"/>
                </a:lnTo>
                <a:lnTo>
                  <a:pt x="506482" y="464144"/>
                </a:lnTo>
                <a:lnTo>
                  <a:pt x="250475" y="251907"/>
                </a:lnTo>
                <a:lnTo>
                  <a:pt x="244086" y="263107"/>
                </a:lnTo>
                <a:lnTo>
                  <a:pt x="386692" y="381331"/>
                </a:lnTo>
                <a:lnTo>
                  <a:pt x="377031" y="389819"/>
                </a:lnTo>
                <a:lnTo>
                  <a:pt x="903727" y="826465"/>
                </a:lnTo>
                <a:lnTo>
                  <a:pt x="891562" y="832877"/>
                </a:lnTo>
                <a:lnTo>
                  <a:pt x="464494" y="478825"/>
                </a:lnTo>
                <a:lnTo>
                  <a:pt x="448229" y="481838"/>
                </a:lnTo>
                <a:lnTo>
                  <a:pt x="452132" y="485073"/>
                </a:lnTo>
                <a:lnTo>
                  <a:pt x="447627" y="497835"/>
                </a:lnTo>
                <a:lnTo>
                  <a:pt x="443439" y="510860"/>
                </a:lnTo>
                <a:lnTo>
                  <a:pt x="152927" y="270017"/>
                </a:lnTo>
                <a:lnTo>
                  <a:pt x="140783" y="276446"/>
                </a:lnTo>
                <a:lnTo>
                  <a:pt x="1597492" y="1484100"/>
                </a:lnTo>
                <a:lnTo>
                  <a:pt x="1586347" y="1491358"/>
                </a:lnTo>
                <a:lnTo>
                  <a:pt x="251087" y="384388"/>
                </a:lnTo>
                <a:lnTo>
                  <a:pt x="246779" y="397313"/>
                </a:lnTo>
                <a:lnTo>
                  <a:pt x="138992" y="307955"/>
                </a:lnTo>
                <a:lnTo>
                  <a:pt x="129331" y="316443"/>
                </a:lnTo>
                <a:lnTo>
                  <a:pt x="761451" y="840488"/>
                </a:lnTo>
                <a:lnTo>
                  <a:pt x="750579" y="847972"/>
                </a:lnTo>
                <a:lnTo>
                  <a:pt x="624656" y="743578"/>
                </a:lnTo>
                <a:lnTo>
                  <a:pt x="613511" y="750835"/>
                </a:lnTo>
                <a:lnTo>
                  <a:pt x="61054" y="292833"/>
                </a:lnTo>
                <a:lnTo>
                  <a:pt x="58604" y="307298"/>
                </a:lnTo>
                <a:lnTo>
                  <a:pt x="1896072" y="1830612"/>
                </a:lnTo>
                <a:lnTo>
                  <a:pt x="1886593" y="1839251"/>
                </a:lnTo>
                <a:lnTo>
                  <a:pt x="9722" y="283270"/>
                </a:lnTo>
                <a:lnTo>
                  <a:pt x="6422" y="286134"/>
                </a:lnTo>
                <a:close/>
              </a:path>
              <a:path w="3818254" h="2978784">
                <a:moveTo>
                  <a:pt x="642397" y="543828"/>
                </a:moveTo>
                <a:lnTo>
                  <a:pt x="585437" y="496607"/>
                </a:lnTo>
                <a:lnTo>
                  <a:pt x="604112" y="495592"/>
                </a:lnTo>
                <a:lnTo>
                  <a:pt x="614451" y="504163"/>
                </a:lnTo>
                <a:lnTo>
                  <a:pt x="642397" y="543828"/>
                </a:lnTo>
                <a:close/>
              </a:path>
              <a:path w="3818254" h="2978784">
                <a:moveTo>
                  <a:pt x="560130" y="492123"/>
                </a:moveTo>
                <a:lnTo>
                  <a:pt x="544170" y="478892"/>
                </a:lnTo>
                <a:lnTo>
                  <a:pt x="563328" y="478277"/>
                </a:lnTo>
                <a:lnTo>
                  <a:pt x="560130" y="492123"/>
                </a:lnTo>
                <a:close/>
              </a:path>
              <a:path w="3818254" h="2978784">
                <a:moveTo>
                  <a:pt x="706214" y="613231"/>
                </a:moveTo>
                <a:lnTo>
                  <a:pt x="565946" y="496945"/>
                </a:lnTo>
                <a:lnTo>
                  <a:pt x="564135" y="478947"/>
                </a:lnTo>
                <a:lnTo>
                  <a:pt x="678370" y="573651"/>
                </a:lnTo>
                <a:lnTo>
                  <a:pt x="706214" y="613231"/>
                </a:lnTo>
                <a:close/>
              </a:path>
              <a:path w="3818254" h="2978784">
                <a:moveTo>
                  <a:pt x="2024924" y="1739474"/>
                </a:moveTo>
                <a:lnTo>
                  <a:pt x="1876664" y="1616562"/>
                </a:lnTo>
                <a:lnTo>
                  <a:pt x="1888486" y="1609865"/>
                </a:lnTo>
                <a:lnTo>
                  <a:pt x="772445" y="684635"/>
                </a:lnTo>
                <a:lnTo>
                  <a:pt x="867196" y="730193"/>
                </a:lnTo>
                <a:lnTo>
                  <a:pt x="1746884" y="1459480"/>
                </a:lnTo>
                <a:lnTo>
                  <a:pt x="1736032" y="1466980"/>
                </a:lnTo>
                <a:lnTo>
                  <a:pt x="2021929" y="1703997"/>
                </a:lnTo>
                <a:lnTo>
                  <a:pt x="2020064" y="1718947"/>
                </a:lnTo>
                <a:lnTo>
                  <a:pt x="2024924" y="1739474"/>
                </a:lnTo>
                <a:close/>
              </a:path>
              <a:path w="3818254" h="2978784">
                <a:moveTo>
                  <a:pt x="743812" y="660897"/>
                </a:moveTo>
                <a:lnTo>
                  <a:pt x="514262" y="470594"/>
                </a:lnTo>
                <a:lnTo>
                  <a:pt x="532724" y="469402"/>
                </a:lnTo>
                <a:lnTo>
                  <a:pt x="742198" y="643063"/>
                </a:lnTo>
                <a:lnTo>
                  <a:pt x="743812" y="660897"/>
                </a:lnTo>
                <a:close/>
              </a:path>
              <a:path w="3818254" h="2978784">
                <a:moveTo>
                  <a:pt x="1044037" y="926289"/>
                </a:moveTo>
                <a:lnTo>
                  <a:pt x="245318" y="264129"/>
                </a:lnTo>
                <a:lnTo>
                  <a:pt x="254959" y="255624"/>
                </a:lnTo>
                <a:lnTo>
                  <a:pt x="1046487" y="911824"/>
                </a:lnTo>
                <a:lnTo>
                  <a:pt x="1044037" y="926289"/>
                </a:lnTo>
                <a:close/>
              </a:path>
              <a:path w="3818254" h="2978784">
                <a:moveTo>
                  <a:pt x="1866869" y="1608441"/>
                </a:moveTo>
                <a:lnTo>
                  <a:pt x="1044037" y="926289"/>
                </a:lnTo>
                <a:lnTo>
                  <a:pt x="1054263" y="918270"/>
                </a:lnTo>
                <a:lnTo>
                  <a:pt x="1872914" y="1596956"/>
                </a:lnTo>
                <a:lnTo>
                  <a:pt x="1866869" y="1608441"/>
                </a:lnTo>
                <a:close/>
              </a:path>
              <a:path w="3818254" h="2978784">
                <a:moveTo>
                  <a:pt x="781944" y="725504"/>
                </a:moveTo>
                <a:lnTo>
                  <a:pt x="382403" y="394273"/>
                </a:lnTo>
                <a:lnTo>
                  <a:pt x="391296" y="385149"/>
                </a:lnTo>
                <a:lnTo>
                  <a:pt x="791584" y="716999"/>
                </a:lnTo>
                <a:lnTo>
                  <a:pt x="781944" y="725504"/>
                </a:lnTo>
                <a:close/>
              </a:path>
              <a:path w="3818254" h="2978784">
                <a:moveTo>
                  <a:pt x="1447267" y="1277075"/>
                </a:moveTo>
                <a:lnTo>
                  <a:pt x="785781" y="728685"/>
                </a:lnTo>
                <a:lnTo>
                  <a:pt x="796189" y="720816"/>
                </a:lnTo>
                <a:lnTo>
                  <a:pt x="1456705" y="1268403"/>
                </a:lnTo>
                <a:lnTo>
                  <a:pt x="1447267" y="1277075"/>
                </a:lnTo>
                <a:close/>
              </a:path>
              <a:path w="3818254" h="2978784">
                <a:moveTo>
                  <a:pt x="722580" y="742277"/>
                </a:moveTo>
                <a:lnTo>
                  <a:pt x="447327" y="514083"/>
                </a:lnTo>
                <a:lnTo>
                  <a:pt x="490116" y="516563"/>
                </a:lnTo>
                <a:lnTo>
                  <a:pt x="910297" y="864906"/>
                </a:lnTo>
                <a:lnTo>
                  <a:pt x="903909" y="876106"/>
                </a:lnTo>
                <a:lnTo>
                  <a:pt x="732039" y="733621"/>
                </a:lnTo>
                <a:lnTo>
                  <a:pt x="722580" y="742277"/>
                </a:lnTo>
                <a:close/>
              </a:path>
              <a:path w="3818254" h="2978784">
                <a:moveTo>
                  <a:pt x="1039001" y="988101"/>
                </a:moveTo>
                <a:lnTo>
                  <a:pt x="905161" y="877144"/>
                </a:lnTo>
                <a:lnTo>
                  <a:pt x="915548" y="869259"/>
                </a:lnTo>
                <a:lnTo>
                  <a:pt x="1060113" y="989107"/>
                </a:lnTo>
                <a:lnTo>
                  <a:pt x="1039001" y="988101"/>
                </a:lnTo>
                <a:close/>
              </a:path>
              <a:path w="3818254" h="2978784">
                <a:moveTo>
                  <a:pt x="1024836" y="992855"/>
                </a:moveTo>
                <a:lnTo>
                  <a:pt x="730275" y="748656"/>
                </a:lnTo>
                <a:lnTo>
                  <a:pt x="738381" y="738879"/>
                </a:lnTo>
                <a:lnTo>
                  <a:pt x="1034961" y="984753"/>
                </a:lnTo>
                <a:lnTo>
                  <a:pt x="1024836" y="992855"/>
                </a:lnTo>
                <a:close/>
              </a:path>
              <a:path w="3818254" h="2978784">
                <a:moveTo>
                  <a:pt x="3159822" y="2977279"/>
                </a:moveTo>
                <a:lnTo>
                  <a:pt x="624015" y="875021"/>
                </a:lnTo>
                <a:lnTo>
                  <a:pt x="635070" y="867688"/>
                </a:lnTo>
                <a:lnTo>
                  <a:pt x="930398" y="1112524"/>
                </a:lnTo>
                <a:lnTo>
                  <a:pt x="940786" y="1104639"/>
                </a:lnTo>
                <a:lnTo>
                  <a:pt x="1449871" y="1526686"/>
                </a:lnTo>
                <a:lnTo>
                  <a:pt x="1460097" y="1518666"/>
                </a:lnTo>
                <a:lnTo>
                  <a:pt x="1501156" y="1552705"/>
                </a:lnTo>
                <a:lnTo>
                  <a:pt x="1509099" y="1542794"/>
                </a:lnTo>
                <a:lnTo>
                  <a:pt x="1598811" y="1617168"/>
                </a:lnTo>
                <a:lnTo>
                  <a:pt x="1603200" y="1604310"/>
                </a:lnTo>
                <a:lnTo>
                  <a:pt x="1904143" y="1853801"/>
                </a:lnTo>
                <a:lnTo>
                  <a:pt x="1915157" y="1846434"/>
                </a:lnTo>
                <a:lnTo>
                  <a:pt x="906601" y="1010312"/>
                </a:lnTo>
                <a:lnTo>
                  <a:pt x="918745" y="1003883"/>
                </a:lnTo>
                <a:lnTo>
                  <a:pt x="1591561" y="1561667"/>
                </a:lnTo>
                <a:lnTo>
                  <a:pt x="1601928" y="1553765"/>
                </a:lnTo>
                <a:lnTo>
                  <a:pt x="1612942" y="1546399"/>
                </a:lnTo>
                <a:lnTo>
                  <a:pt x="133189" y="319641"/>
                </a:lnTo>
                <a:lnTo>
                  <a:pt x="143576" y="311755"/>
                </a:lnTo>
                <a:lnTo>
                  <a:pt x="1607435" y="1525337"/>
                </a:lnTo>
                <a:lnTo>
                  <a:pt x="1617466" y="1500659"/>
                </a:lnTo>
                <a:lnTo>
                  <a:pt x="148538" y="282875"/>
                </a:lnTo>
                <a:lnTo>
                  <a:pt x="152927" y="270017"/>
                </a:lnTo>
                <a:lnTo>
                  <a:pt x="1894746" y="1714036"/>
                </a:lnTo>
                <a:lnTo>
                  <a:pt x="1899135" y="1701178"/>
                </a:lnTo>
                <a:lnTo>
                  <a:pt x="3439147" y="2977892"/>
                </a:lnTo>
                <a:lnTo>
                  <a:pt x="3159822" y="2977279"/>
                </a:lnTo>
                <a:close/>
              </a:path>
              <a:path w="3818254" h="2978784">
                <a:moveTo>
                  <a:pt x="1575202" y="1498615"/>
                </a:moveTo>
                <a:lnTo>
                  <a:pt x="246779" y="397313"/>
                </a:lnTo>
                <a:lnTo>
                  <a:pt x="256217" y="388641"/>
                </a:lnTo>
                <a:lnTo>
                  <a:pt x="1586347" y="1491358"/>
                </a:lnTo>
                <a:lnTo>
                  <a:pt x="1575202" y="1498615"/>
                </a:lnTo>
                <a:close/>
              </a:path>
              <a:path w="3818254" h="2978784">
                <a:moveTo>
                  <a:pt x="1607435" y="1525337"/>
                </a:moveTo>
                <a:lnTo>
                  <a:pt x="1575202" y="1498615"/>
                </a:lnTo>
                <a:lnTo>
                  <a:pt x="1596294" y="1499604"/>
                </a:lnTo>
                <a:lnTo>
                  <a:pt x="1602554" y="1504794"/>
                </a:lnTo>
                <a:lnTo>
                  <a:pt x="1607435" y="1525337"/>
                </a:lnTo>
                <a:close/>
              </a:path>
              <a:path w="3818254" h="2978784">
                <a:moveTo>
                  <a:pt x="1585751" y="1540354"/>
                </a:moveTo>
                <a:lnTo>
                  <a:pt x="757062" y="853346"/>
                </a:lnTo>
                <a:lnTo>
                  <a:pt x="761451" y="840488"/>
                </a:lnTo>
                <a:lnTo>
                  <a:pt x="1595109" y="1531615"/>
                </a:lnTo>
                <a:lnTo>
                  <a:pt x="1585751" y="1540354"/>
                </a:lnTo>
                <a:close/>
              </a:path>
              <a:path w="3818254" h="2978784">
                <a:moveTo>
                  <a:pt x="906601" y="1010312"/>
                </a:moveTo>
                <a:lnTo>
                  <a:pt x="602366" y="758092"/>
                </a:lnTo>
                <a:lnTo>
                  <a:pt x="623437" y="759064"/>
                </a:lnTo>
                <a:lnTo>
                  <a:pt x="637662" y="754360"/>
                </a:lnTo>
                <a:lnTo>
                  <a:pt x="1593951" y="1547151"/>
                </a:lnTo>
                <a:lnTo>
                  <a:pt x="1591561" y="1561667"/>
                </a:lnTo>
                <a:lnTo>
                  <a:pt x="910909" y="997387"/>
                </a:lnTo>
                <a:lnTo>
                  <a:pt x="906601" y="1010312"/>
                </a:lnTo>
                <a:close/>
              </a:path>
              <a:path w="3818254" h="2978784">
                <a:moveTo>
                  <a:pt x="602366" y="758092"/>
                </a:moveTo>
                <a:lnTo>
                  <a:pt x="58604" y="307298"/>
                </a:lnTo>
                <a:lnTo>
                  <a:pt x="68830" y="299279"/>
                </a:lnTo>
                <a:lnTo>
                  <a:pt x="613511" y="750835"/>
                </a:lnTo>
                <a:lnTo>
                  <a:pt x="602366" y="758092"/>
                </a:lnTo>
                <a:close/>
              </a:path>
              <a:path w="3818254" h="2978784">
                <a:moveTo>
                  <a:pt x="1370862" y="1659146"/>
                </a:moveTo>
                <a:lnTo>
                  <a:pt x="6515" y="528062"/>
                </a:lnTo>
                <a:lnTo>
                  <a:pt x="6425" y="292929"/>
                </a:lnTo>
                <a:lnTo>
                  <a:pt x="9722" y="283270"/>
                </a:lnTo>
                <a:lnTo>
                  <a:pt x="1347557" y="1392374"/>
                </a:lnTo>
                <a:lnTo>
                  <a:pt x="1334685" y="1398200"/>
                </a:lnTo>
                <a:lnTo>
                  <a:pt x="1487833" y="1525164"/>
                </a:lnTo>
                <a:lnTo>
                  <a:pt x="1482454" y="1537201"/>
                </a:lnTo>
                <a:lnTo>
                  <a:pt x="94795" y="386792"/>
                </a:lnTo>
                <a:lnTo>
                  <a:pt x="90487" y="399717"/>
                </a:lnTo>
                <a:lnTo>
                  <a:pt x="636329" y="852235"/>
                </a:lnTo>
                <a:lnTo>
                  <a:pt x="623820" y="858362"/>
                </a:lnTo>
                <a:lnTo>
                  <a:pt x="625315" y="859601"/>
                </a:lnTo>
                <a:lnTo>
                  <a:pt x="621269" y="872744"/>
                </a:lnTo>
                <a:lnTo>
                  <a:pt x="3159822" y="2977279"/>
                </a:lnTo>
                <a:lnTo>
                  <a:pt x="3139871" y="2977235"/>
                </a:lnTo>
                <a:lnTo>
                  <a:pt x="1643855" y="1736994"/>
                </a:lnTo>
                <a:lnTo>
                  <a:pt x="1631346" y="1743121"/>
                </a:lnTo>
                <a:lnTo>
                  <a:pt x="150402" y="515375"/>
                </a:lnTo>
                <a:lnTo>
                  <a:pt x="139570" y="522892"/>
                </a:lnTo>
                <a:lnTo>
                  <a:pt x="134460" y="518656"/>
                </a:lnTo>
                <a:lnTo>
                  <a:pt x="129222" y="530810"/>
                </a:lnTo>
                <a:lnTo>
                  <a:pt x="3080015" y="2977103"/>
                </a:lnTo>
                <a:lnTo>
                  <a:pt x="3060064" y="2977060"/>
                </a:lnTo>
                <a:lnTo>
                  <a:pt x="500684" y="855259"/>
                </a:lnTo>
                <a:lnTo>
                  <a:pt x="493810" y="866058"/>
                </a:lnTo>
                <a:lnTo>
                  <a:pt x="649301" y="994964"/>
                </a:lnTo>
                <a:lnTo>
                  <a:pt x="639640" y="1003452"/>
                </a:lnTo>
                <a:lnTo>
                  <a:pt x="3020160" y="2976972"/>
                </a:lnTo>
                <a:lnTo>
                  <a:pt x="2980257" y="2976884"/>
                </a:lnTo>
                <a:lnTo>
                  <a:pt x="1379432" y="1649754"/>
                </a:lnTo>
                <a:lnTo>
                  <a:pt x="1370862" y="1659146"/>
                </a:lnTo>
                <a:close/>
              </a:path>
              <a:path w="3818254" h="2978784">
                <a:moveTo>
                  <a:pt x="1487833" y="1525164"/>
                </a:moveTo>
                <a:lnTo>
                  <a:pt x="1347429" y="1408765"/>
                </a:lnTo>
                <a:lnTo>
                  <a:pt x="1353293" y="1397129"/>
                </a:lnTo>
                <a:lnTo>
                  <a:pt x="1503189" y="1521398"/>
                </a:lnTo>
                <a:lnTo>
                  <a:pt x="1487833" y="1525164"/>
                </a:lnTo>
                <a:close/>
              </a:path>
              <a:path w="3818254" h="2978784">
                <a:moveTo>
                  <a:pt x="1591035" y="1610722"/>
                </a:moveTo>
                <a:lnTo>
                  <a:pt x="1504717" y="1539161"/>
                </a:lnTo>
                <a:lnTo>
                  <a:pt x="1508884" y="1526119"/>
                </a:lnTo>
                <a:lnTo>
                  <a:pt x="1603200" y="1604310"/>
                </a:lnTo>
                <a:lnTo>
                  <a:pt x="1591035" y="1610722"/>
                </a:lnTo>
                <a:close/>
              </a:path>
              <a:path w="3818254" h="2978784">
                <a:moveTo>
                  <a:pt x="5333" y="296128"/>
                </a:moveTo>
                <a:lnTo>
                  <a:pt x="0" y="291707"/>
                </a:lnTo>
                <a:lnTo>
                  <a:pt x="6422" y="286134"/>
                </a:lnTo>
                <a:lnTo>
                  <a:pt x="6425" y="292929"/>
                </a:lnTo>
                <a:lnTo>
                  <a:pt x="5333" y="296128"/>
                </a:lnTo>
                <a:close/>
              </a:path>
              <a:path w="3818254" h="2978784">
                <a:moveTo>
                  <a:pt x="1449871" y="1526686"/>
                </a:moveTo>
                <a:lnTo>
                  <a:pt x="91860" y="400855"/>
                </a:lnTo>
                <a:lnTo>
                  <a:pt x="102652" y="393305"/>
                </a:lnTo>
                <a:lnTo>
                  <a:pt x="1452321" y="1512220"/>
                </a:lnTo>
                <a:lnTo>
                  <a:pt x="1449871" y="1526686"/>
                </a:lnTo>
                <a:close/>
              </a:path>
              <a:path w="3818254" h="2978784">
                <a:moveTo>
                  <a:pt x="926541" y="1109326"/>
                </a:moveTo>
                <a:lnTo>
                  <a:pt x="636524" y="868894"/>
                </a:lnTo>
                <a:lnTo>
                  <a:pt x="638510" y="854044"/>
                </a:lnTo>
                <a:lnTo>
                  <a:pt x="936201" y="1100839"/>
                </a:lnTo>
                <a:lnTo>
                  <a:pt x="926541" y="1109326"/>
                </a:lnTo>
                <a:close/>
              </a:path>
              <a:path w="3818254" h="2978784">
                <a:moveTo>
                  <a:pt x="3080015" y="2977103"/>
                </a:moveTo>
                <a:lnTo>
                  <a:pt x="138089" y="538161"/>
                </a:lnTo>
                <a:lnTo>
                  <a:pt x="146699" y="528802"/>
                </a:lnTo>
                <a:lnTo>
                  <a:pt x="1631542" y="1759780"/>
                </a:lnTo>
                <a:lnTo>
                  <a:pt x="1644070" y="1753669"/>
                </a:lnTo>
                <a:lnTo>
                  <a:pt x="1646036" y="1738802"/>
                </a:lnTo>
                <a:lnTo>
                  <a:pt x="3139871" y="2977235"/>
                </a:lnTo>
                <a:lnTo>
                  <a:pt x="3080015" y="2977103"/>
                </a:lnTo>
                <a:close/>
              </a:path>
              <a:path w="3818254" h="2978784">
                <a:moveTo>
                  <a:pt x="1357096" y="1532256"/>
                </a:moveTo>
                <a:lnTo>
                  <a:pt x="143912" y="526491"/>
                </a:lnTo>
                <a:lnTo>
                  <a:pt x="150402" y="515375"/>
                </a:lnTo>
                <a:lnTo>
                  <a:pt x="1359546" y="1517791"/>
                </a:lnTo>
                <a:lnTo>
                  <a:pt x="1357096" y="1532256"/>
                </a:lnTo>
                <a:close/>
              </a:path>
              <a:path w="3818254" h="2978784">
                <a:moveTo>
                  <a:pt x="1631542" y="1759780"/>
                </a:moveTo>
                <a:lnTo>
                  <a:pt x="1359216" y="1534014"/>
                </a:lnTo>
                <a:lnTo>
                  <a:pt x="1363586" y="1521140"/>
                </a:lnTo>
                <a:lnTo>
                  <a:pt x="1636900" y="1747726"/>
                </a:lnTo>
                <a:lnTo>
                  <a:pt x="1631542" y="1759780"/>
                </a:lnTo>
                <a:close/>
              </a:path>
              <a:path w="3818254" h="2978784">
                <a:moveTo>
                  <a:pt x="3020160" y="2976972"/>
                </a:moveTo>
                <a:lnTo>
                  <a:pt x="643498" y="1006649"/>
                </a:lnTo>
                <a:lnTo>
                  <a:pt x="653905" y="998781"/>
                </a:lnTo>
                <a:lnTo>
                  <a:pt x="511684" y="880875"/>
                </a:lnTo>
                <a:lnTo>
                  <a:pt x="516901" y="868704"/>
                </a:lnTo>
                <a:lnTo>
                  <a:pt x="3060064" y="2977060"/>
                </a:lnTo>
                <a:lnTo>
                  <a:pt x="3020160" y="2976972"/>
                </a:lnTo>
                <a:close/>
              </a:path>
              <a:path w="3818254" h="2978784">
                <a:moveTo>
                  <a:pt x="1481531" y="1767390"/>
                </a:moveTo>
                <a:lnTo>
                  <a:pt x="1367018" y="1672456"/>
                </a:lnTo>
                <a:lnTo>
                  <a:pt x="1383263" y="1669427"/>
                </a:lnTo>
                <a:lnTo>
                  <a:pt x="1386804" y="1655866"/>
                </a:lnTo>
                <a:lnTo>
                  <a:pt x="1655474" y="1878601"/>
                </a:lnTo>
                <a:lnTo>
                  <a:pt x="1653003" y="1893049"/>
                </a:lnTo>
                <a:lnTo>
                  <a:pt x="1490989" y="1758735"/>
                </a:lnTo>
                <a:lnTo>
                  <a:pt x="1481531" y="1767390"/>
                </a:lnTo>
                <a:close/>
              </a:path>
              <a:path w="3818254" h="2978784">
                <a:moveTo>
                  <a:pt x="1783632" y="2001344"/>
                </a:moveTo>
                <a:lnTo>
                  <a:pt x="1653003" y="1893049"/>
                </a:lnTo>
                <a:lnTo>
                  <a:pt x="1661835" y="1883875"/>
                </a:lnTo>
                <a:lnTo>
                  <a:pt x="1786082" y="1986879"/>
                </a:lnTo>
                <a:lnTo>
                  <a:pt x="1783632" y="2001344"/>
                </a:lnTo>
                <a:close/>
              </a:path>
              <a:path w="3818254" h="2978784">
                <a:moveTo>
                  <a:pt x="2940353" y="2976797"/>
                </a:moveTo>
                <a:lnTo>
                  <a:pt x="1489225" y="1773769"/>
                </a:lnTo>
                <a:lnTo>
                  <a:pt x="1497331" y="1763992"/>
                </a:lnTo>
                <a:lnTo>
                  <a:pt x="1783632" y="2001344"/>
                </a:lnTo>
                <a:lnTo>
                  <a:pt x="1793858" y="1993325"/>
                </a:lnTo>
                <a:lnTo>
                  <a:pt x="2980257" y="2976884"/>
                </a:lnTo>
                <a:lnTo>
                  <a:pt x="2940353" y="2976797"/>
                </a:lnTo>
                <a:close/>
              </a:path>
              <a:path w="3818254" h="2978784">
                <a:moveTo>
                  <a:pt x="222" y="539343"/>
                </a:moveTo>
                <a:lnTo>
                  <a:pt x="5206" y="526977"/>
                </a:lnTo>
                <a:lnTo>
                  <a:pt x="6515" y="528062"/>
                </a:lnTo>
                <a:lnTo>
                  <a:pt x="6516" y="531751"/>
                </a:lnTo>
                <a:lnTo>
                  <a:pt x="222" y="539343"/>
                </a:lnTo>
                <a:close/>
              </a:path>
              <a:path w="3818254" h="2978784">
                <a:moveTo>
                  <a:pt x="7445" y="2970353"/>
                </a:moveTo>
                <a:lnTo>
                  <a:pt x="6516" y="531751"/>
                </a:lnTo>
                <a:lnTo>
                  <a:pt x="8328" y="529566"/>
                </a:lnTo>
                <a:lnTo>
                  <a:pt x="280915" y="755549"/>
                </a:lnTo>
                <a:lnTo>
                  <a:pt x="268670" y="761893"/>
                </a:lnTo>
                <a:lnTo>
                  <a:pt x="2940353" y="2976797"/>
                </a:lnTo>
                <a:lnTo>
                  <a:pt x="2900450" y="2976709"/>
                </a:lnTo>
                <a:lnTo>
                  <a:pt x="512646" y="997150"/>
                </a:lnTo>
                <a:lnTo>
                  <a:pt x="505449" y="1007681"/>
                </a:lnTo>
                <a:lnTo>
                  <a:pt x="662818" y="1138144"/>
                </a:lnTo>
                <a:lnTo>
                  <a:pt x="653178" y="1146649"/>
                </a:lnTo>
                <a:lnTo>
                  <a:pt x="782958" y="1254240"/>
                </a:lnTo>
                <a:lnTo>
                  <a:pt x="778932" y="1267400"/>
                </a:lnTo>
                <a:lnTo>
                  <a:pt x="2840594" y="2976577"/>
                </a:lnTo>
                <a:lnTo>
                  <a:pt x="2820643" y="2976534"/>
                </a:lnTo>
                <a:lnTo>
                  <a:pt x="1368573" y="1772726"/>
                </a:lnTo>
                <a:lnTo>
                  <a:pt x="1366122" y="1787191"/>
                </a:lnTo>
                <a:lnTo>
                  <a:pt x="147142" y="776621"/>
                </a:lnTo>
                <a:lnTo>
                  <a:pt x="137482" y="785109"/>
                </a:lnTo>
                <a:lnTo>
                  <a:pt x="820900" y="1351682"/>
                </a:lnTo>
                <a:lnTo>
                  <a:pt x="810108" y="1359232"/>
                </a:lnTo>
                <a:lnTo>
                  <a:pt x="2760787" y="2976402"/>
                </a:lnTo>
                <a:lnTo>
                  <a:pt x="2740836" y="2976358"/>
                </a:lnTo>
                <a:lnTo>
                  <a:pt x="670889" y="1260313"/>
                </a:lnTo>
                <a:lnTo>
                  <a:pt x="666581" y="1273237"/>
                </a:lnTo>
                <a:lnTo>
                  <a:pt x="2720884" y="2976314"/>
                </a:lnTo>
                <a:lnTo>
                  <a:pt x="2700932" y="2976271"/>
                </a:lnTo>
                <a:lnTo>
                  <a:pt x="1395474" y="1894008"/>
                </a:lnTo>
                <a:lnTo>
                  <a:pt x="1380360" y="1897975"/>
                </a:lnTo>
                <a:lnTo>
                  <a:pt x="1376159" y="1894492"/>
                </a:lnTo>
                <a:lnTo>
                  <a:pt x="1367004" y="1903399"/>
                </a:lnTo>
                <a:lnTo>
                  <a:pt x="22726" y="788954"/>
                </a:lnTo>
                <a:lnTo>
                  <a:pt x="22316" y="805110"/>
                </a:lnTo>
                <a:lnTo>
                  <a:pt x="153147" y="913573"/>
                </a:lnTo>
                <a:lnTo>
                  <a:pt x="143777" y="918532"/>
                </a:lnTo>
                <a:lnTo>
                  <a:pt x="138962" y="918310"/>
                </a:lnTo>
                <a:lnTo>
                  <a:pt x="802092" y="1468064"/>
                </a:lnTo>
                <a:lnTo>
                  <a:pt x="796022" y="1479529"/>
                </a:lnTo>
                <a:lnTo>
                  <a:pt x="799263" y="1482215"/>
                </a:lnTo>
                <a:lnTo>
                  <a:pt x="794981" y="1495162"/>
                </a:lnTo>
                <a:lnTo>
                  <a:pt x="2581222" y="2976008"/>
                </a:lnTo>
                <a:lnTo>
                  <a:pt x="2561270" y="2975964"/>
                </a:lnTo>
                <a:lnTo>
                  <a:pt x="48867" y="893109"/>
                </a:lnTo>
                <a:lnTo>
                  <a:pt x="39408" y="901764"/>
                </a:lnTo>
                <a:lnTo>
                  <a:pt x="188620" y="1025465"/>
                </a:lnTo>
                <a:lnTo>
                  <a:pt x="176818" y="1032177"/>
                </a:lnTo>
                <a:lnTo>
                  <a:pt x="165540" y="1039324"/>
                </a:lnTo>
                <a:lnTo>
                  <a:pt x="165277" y="1039106"/>
                </a:lnTo>
                <a:lnTo>
                  <a:pt x="167553" y="1057490"/>
                </a:lnTo>
                <a:lnTo>
                  <a:pt x="302988" y="1169770"/>
                </a:lnTo>
                <a:lnTo>
                  <a:pt x="294883" y="1179547"/>
                </a:lnTo>
                <a:lnTo>
                  <a:pt x="2461511" y="2975745"/>
                </a:lnTo>
                <a:lnTo>
                  <a:pt x="2421608" y="2975657"/>
                </a:lnTo>
                <a:lnTo>
                  <a:pt x="1416140" y="2142095"/>
                </a:lnTo>
                <a:lnTo>
                  <a:pt x="1423909" y="2165033"/>
                </a:lnTo>
                <a:lnTo>
                  <a:pt x="1003990" y="1816908"/>
                </a:lnTo>
                <a:lnTo>
                  <a:pt x="994693" y="1825697"/>
                </a:lnTo>
                <a:lnTo>
                  <a:pt x="201650" y="1168241"/>
                </a:lnTo>
                <a:lnTo>
                  <a:pt x="189485" y="1174653"/>
                </a:lnTo>
                <a:lnTo>
                  <a:pt x="322982" y="1285325"/>
                </a:lnTo>
                <a:lnTo>
                  <a:pt x="316936" y="1296810"/>
                </a:lnTo>
                <a:lnTo>
                  <a:pt x="319017" y="1298535"/>
                </a:lnTo>
                <a:lnTo>
                  <a:pt x="323897" y="1319078"/>
                </a:lnTo>
                <a:lnTo>
                  <a:pt x="976920" y="1860453"/>
                </a:lnTo>
                <a:lnTo>
                  <a:pt x="962756" y="1865207"/>
                </a:lnTo>
                <a:lnTo>
                  <a:pt x="2301897" y="2975394"/>
                </a:lnTo>
                <a:lnTo>
                  <a:pt x="2261993" y="2975306"/>
                </a:lnTo>
                <a:lnTo>
                  <a:pt x="624052" y="1617406"/>
                </a:lnTo>
                <a:lnTo>
                  <a:pt x="621272" y="1618858"/>
                </a:lnTo>
                <a:lnTo>
                  <a:pt x="605001" y="1618108"/>
                </a:lnTo>
                <a:lnTo>
                  <a:pt x="583748" y="1616985"/>
                </a:lnTo>
                <a:lnTo>
                  <a:pt x="571603" y="1623414"/>
                </a:lnTo>
                <a:lnTo>
                  <a:pt x="53187" y="1193632"/>
                </a:lnTo>
                <a:lnTo>
                  <a:pt x="30918" y="1208163"/>
                </a:lnTo>
                <a:lnTo>
                  <a:pt x="57738" y="1230398"/>
                </a:lnTo>
                <a:lnTo>
                  <a:pt x="48461" y="1239204"/>
                </a:lnTo>
                <a:lnTo>
                  <a:pt x="2142283" y="2975043"/>
                </a:lnTo>
                <a:lnTo>
                  <a:pt x="2102379" y="2974956"/>
                </a:lnTo>
                <a:lnTo>
                  <a:pt x="919064" y="1993953"/>
                </a:lnTo>
                <a:lnTo>
                  <a:pt x="918633" y="2010092"/>
                </a:lnTo>
                <a:lnTo>
                  <a:pt x="52763" y="1292261"/>
                </a:lnTo>
                <a:lnTo>
                  <a:pt x="42274" y="1300062"/>
                </a:lnTo>
                <a:lnTo>
                  <a:pt x="53779" y="1326097"/>
                </a:lnTo>
                <a:lnTo>
                  <a:pt x="715305" y="1874521"/>
                </a:lnTo>
                <a:lnTo>
                  <a:pt x="708431" y="1885319"/>
                </a:lnTo>
                <a:lnTo>
                  <a:pt x="1010182" y="2135479"/>
                </a:lnTo>
                <a:lnTo>
                  <a:pt x="997936" y="2141824"/>
                </a:lnTo>
                <a:lnTo>
                  <a:pt x="2002621" y="2974736"/>
                </a:lnTo>
                <a:lnTo>
                  <a:pt x="1942765" y="2974605"/>
                </a:lnTo>
                <a:lnTo>
                  <a:pt x="75315" y="1426434"/>
                </a:lnTo>
                <a:lnTo>
                  <a:pt x="69168" y="1437835"/>
                </a:lnTo>
                <a:lnTo>
                  <a:pt x="614303" y="1889768"/>
                </a:lnTo>
                <a:lnTo>
                  <a:pt x="603794" y="1897553"/>
                </a:lnTo>
                <a:lnTo>
                  <a:pt x="603128" y="1897000"/>
                </a:lnTo>
                <a:lnTo>
                  <a:pt x="595325" y="1907028"/>
                </a:lnTo>
                <a:lnTo>
                  <a:pt x="1882910" y="2974473"/>
                </a:lnTo>
                <a:lnTo>
                  <a:pt x="1783151" y="2974254"/>
                </a:lnTo>
                <a:lnTo>
                  <a:pt x="84571" y="1566081"/>
                </a:lnTo>
                <a:lnTo>
                  <a:pt x="76465" y="1575859"/>
                </a:lnTo>
                <a:lnTo>
                  <a:pt x="76162" y="1575607"/>
                </a:lnTo>
                <a:lnTo>
                  <a:pt x="68723" y="1585937"/>
                </a:lnTo>
                <a:lnTo>
                  <a:pt x="994102" y="2353103"/>
                </a:lnTo>
                <a:lnTo>
                  <a:pt x="981280" y="2358970"/>
                </a:lnTo>
                <a:lnTo>
                  <a:pt x="84914" y="1615856"/>
                </a:lnTo>
                <a:lnTo>
                  <a:pt x="76525" y="1625399"/>
                </a:lnTo>
                <a:lnTo>
                  <a:pt x="79333" y="1627726"/>
                </a:lnTo>
                <a:lnTo>
                  <a:pt x="72702" y="1638725"/>
                </a:lnTo>
                <a:lnTo>
                  <a:pt x="1683393" y="2974035"/>
                </a:lnTo>
                <a:lnTo>
                  <a:pt x="1643489" y="2973947"/>
                </a:lnTo>
                <a:lnTo>
                  <a:pt x="372843" y="1920545"/>
                </a:lnTo>
                <a:lnTo>
                  <a:pt x="369484" y="1934257"/>
                </a:lnTo>
                <a:lnTo>
                  <a:pt x="1623537" y="2973904"/>
                </a:lnTo>
                <a:lnTo>
                  <a:pt x="1543730" y="2973728"/>
                </a:lnTo>
                <a:lnTo>
                  <a:pt x="105150" y="1781103"/>
                </a:lnTo>
                <a:lnTo>
                  <a:pt x="97953" y="1791634"/>
                </a:lnTo>
                <a:lnTo>
                  <a:pt x="398977" y="2041191"/>
                </a:lnTo>
                <a:lnTo>
                  <a:pt x="389538" y="2049863"/>
                </a:lnTo>
                <a:lnTo>
                  <a:pt x="1503827" y="2973641"/>
                </a:lnTo>
                <a:lnTo>
                  <a:pt x="1463923" y="2973553"/>
                </a:lnTo>
                <a:lnTo>
                  <a:pt x="621478" y="2275141"/>
                </a:lnTo>
                <a:lnTo>
                  <a:pt x="619027" y="2289606"/>
                </a:lnTo>
                <a:lnTo>
                  <a:pt x="1443972" y="2973509"/>
                </a:lnTo>
                <a:lnTo>
                  <a:pt x="1384116" y="2973378"/>
                </a:lnTo>
                <a:lnTo>
                  <a:pt x="144983" y="1946100"/>
                </a:lnTo>
                <a:lnTo>
                  <a:pt x="142532" y="1960565"/>
                </a:lnTo>
                <a:lnTo>
                  <a:pt x="1364164" y="2973334"/>
                </a:lnTo>
                <a:lnTo>
                  <a:pt x="1124743" y="2972808"/>
                </a:lnTo>
                <a:lnTo>
                  <a:pt x="315875" y="2302232"/>
                </a:lnTo>
                <a:lnTo>
                  <a:pt x="307163" y="2311507"/>
                </a:lnTo>
                <a:lnTo>
                  <a:pt x="1104792" y="2972764"/>
                </a:lnTo>
                <a:lnTo>
                  <a:pt x="825467" y="2972150"/>
                </a:lnTo>
                <a:lnTo>
                  <a:pt x="66693" y="2343105"/>
                </a:lnTo>
                <a:lnTo>
                  <a:pt x="54468" y="2349466"/>
                </a:lnTo>
                <a:lnTo>
                  <a:pt x="805515" y="2972106"/>
                </a:lnTo>
                <a:lnTo>
                  <a:pt x="7445" y="2970353"/>
                </a:lnTo>
                <a:close/>
              </a:path>
              <a:path w="3818254" h="2978784">
                <a:moveTo>
                  <a:pt x="413739" y="882160"/>
                </a:moveTo>
                <a:lnTo>
                  <a:pt x="276526" y="768406"/>
                </a:lnTo>
                <a:lnTo>
                  <a:pt x="280915" y="755549"/>
                </a:lnTo>
                <a:lnTo>
                  <a:pt x="423197" y="873505"/>
                </a:lnTo>
                <a:lnTo>
                  <a:pt x="413739" y="882160"/>
                </a:lnTo>
                <a:close/>
              </a:path>
              <a:path w="3818254" h="2978784">
                <a:moveTo>
                  <a:pt x="1089705" y="1442555"/>
                </a:moveTo>
                <a:lnTo>
                  <a:pt x="420202" y="887518"/>
                </a:lnTo>
                <a:lnTo>
                  <a:pt x="424591" y="874660"/>
                </a:lnTo>
                <a:lnTo>
                  <a:pt x="1099143" y="1433883"/>
                </a:lnTo>
                <a:lnTo>
                  <a:pt x="1089705" y="1442555"/>
                </a:lnTo>
                <a:close/>
              </a:path>
              <a:path w="3818254" h="2978784">
                <a:moveTo>
                  <a:pt x="1233360" y="1561650"/>
                </a:moveTo>
                <a:lnTo>
                  <a:pt x="1097379" y="1448918"/>
                </a:lnTo>
                <a:lnTo>
                  <a:pt x="1105485" y="1439141"/>
                </a:lnTo>
                <a:lnTo>
                  <a:pt x="1242819" y="1552994"/>
                </a:lnTo>
                <a:lnTo>
                  <a:pt x="1233360" y="1561650"/>
                </a:lnTo>
                <a:close/>
              </a:path>
              <a:path w="3818254" h="2978784">
                <a:moveTo>
                  <a:pt x="1367018" y="1672456"/>
                </a:moveTo>
                <a:lnTo>
                  <a:pt x="1241055" y="1568029"/>
                </a:lnTo>
                <a:lnTo>
                  <a:pt x="1249160" y="1558252"/>
                </a:lnTo>
                <a:lnTo>
                  <a:pt x="1373649" y="1661457"/>
                </a:lnTo>
                <a:lnTo>
                  <a:pt x="1367018" y="1672456"/>
                </a:lnTo>
                <a:close/>
              </a:path>
              <a:path w="3818254" h="2978784">
                <a:moveTo>
                  <a:pt x="2840594" y="2976577"/>
                </a:moveTo>
                <a:lnTo>
                  <a:pt x="781679" y="1269677"/>
                </a:lnTo>
                <a:lnTo>
                  <a:pt x="792733" y="1262344"/>
                </a:lnTo>
                <a:lnTo>
                  <a:pt x="794187" y="1263550"/>
                </a:lnTo>
                <a:lnTo>
                  <a:pt x="796173" y="1248699"/>
                </a:lnTo>
                <a:lnTo>
                  <a:pt x="508398" y="1010125"/>
                </a:lnTo>
                <a:lnTo>
                  <a:pt x="518038" y="1001621"/>
                </a:lnTo>
                <a:lnTo>
                  <a:pt x="2900450" y="2976709"/>
                </a:lnTo>
                <a:lnTo>
                  <a:pt x="2840594" y="2976577"/>
                </a:lnTo>
                <a:close/>
              </a:path>
              <a:path w="3818254" h="2978784">
                <a:moveTo>
                  <a:pt x="785887" y="1256668"/>
                </a:moveTo>
                <a:lnTo>
                  <a:pt x="657035" y="1149847"/>
                </a:lnTo>
                <a:lnTo>
                  <a:pt x="667423" y="1141961"/>
                </a:lnTo>
                <a:lnTo>
                  <a:pt x="796173" y="1248699"/>
                </a:lnTo>
                <a:lnTo>
                  <a:pt x="785887" y="1256668"/>
                </a:lnTo>
                <a:close/>
              </a:path>
              <a:path w="3818254" h="2978784">
                <a:moveTo>
                  <a:pt x="2760787" y="2976402"/>
                </a:moveTo>
                <a:lnTo>
                  <a:pt x="816531" y="1364557"/>
                </a:lnTo>
                <a:lnTo>
                  <a:pt x="820900" y="1351682"/>
                </a:lnTo>
                <a:lnTo>
                  <a:pt x="1098900" y="1582152"/>
                </a:lnTo>
                <a:lnTo>
                  <a:pt x="1104542" y="1570333"/>
                </a:lnTo>
                <a:lnTo>
                  <a:pt x="1366122" y="1787191"/>
                </a:lnTo>
                <a:lnTo>
                  <a:pt x="1376348" y="1779172"/>
                </a:lnTo>
                <a:lnTo>
                  <a:pt x="2820643" y="2976534"/>
                </a:lnTo>
                <a:lnTo>
                  <a:pt x="2760787" y="2976402"/>
                </a:lnTo>
                <a:close/>
              </a:path>
              <a:path w="3818254" h="2978784">
                <a:moveTo>
                  <a:pt x="267282" y="892717"/>
                </a:moveTo>
                <a:lnTo>
                  <a:pt x="142874" y="789579"/>
                </a:lnTo>
                <a:lnTo>
                  <a:pt x="151727" y="780421"/>
                </a:lnTo>
                <a:lnTo>
                  <a:pt x="276741" y="884062"/>
                </a:lnTo>
                <a:lnTo>
                  <a:pt x="267282" y="892717"/>
                </a:lnTo>
                <a:close/>
              </a:path>
              <a:path w="3818254" h="2978784">
                <a:moveTo>
                  <a:pt x="951024" y="1459559"/>
                </a:moveTo>
                <a:lnTo>
                  <a:pt x="274977" y="899096"/>
                </a:lnTo>
                <a:lnTo>
                  <a:pt x="283083" y="889319"/>
                </a:lnTo>
                <a:lnTo>
                  <a:pt x="956827" y="1447873"/>
                </a:lnTo>
                <a:lnTo>
                  <a:pt x="951024" y="1459559"/>
                </a:lnTo>
                <a:close/>
              </a:path>
              <a:path w="3818254" h="2978784">
                <a:moveTo>
                  <a:pt x="1096800" y="1580411"/>
                </a:moveTo>
                <a:lnTo>
                  <a:pt x="964454" y="1470693"/>
                </a:lnTo>
                <a:lnTo>
                  <a:pt x="970621" y="1459308"/>
                </a:lnTo>
                <a:lnTo>
                  <a:pt x="1099250" y="1565946"/>
                </a:lnTo>
                <a:lnTo>
                  <a:pt x="1096800" y="1580411"/>
                </a:lnTo>
                <a:close/>
              </a:path>
              <a:path w="3818254" h="2978784">
                <a:moveTo>
                  <a:pt x="2720884" y="2976314"/>
                </a:moveTo>
                <a:lnTo>
                  <a:pt x="666581" y="1273237"/>
                </a:lnTo>
                <a:lnTo>
                  <a:pt x="678746" y="1266826"/>
                </a:lnTo>
                <a:lnTo>
                  <a:pt x="2740836" y="2976358"/>
                </a:lnTo>
                <a:lnTo>
                  <a:pt x="2720884" y="2976314"/>
                </a:lnTo>
                <a:close/>
              </a:path>
              <a:path w="3818254" h="2978784">
                <a:moveTo>
                  <a:pt x="2641077" y="2976139"/>
                </a:moveTo>
                <a:lnTo>
                  <a:pt x="1367623" y="1920409"/>
                </a:lnTo>
                <a:lnTo>
                  <a:pt x="1396618" y="1911453"/>
                </a:lnTo>
                <a:lnTo>
                  <a:pt x="1392518" y="1908054"/>
                </a:lnTo>
                <a:lnTo>
                  <a:pt x="1395474" y="1894008"/>
                </a:lnTo>
                <a:lnTo>
                  <a:pt x="2700932" y="2976271"/>
                </a:lnTo>
                <a:lnTo>
                  <a:pt x="2641077" y="2976139"/>
                </a:lnTo>
                <a:close/>
              </a:path>
              <a:path w="3818254" h="2978784">
                <a:moveTo>
                  <a:pt x="153147" y="913573"/>
                </a:moveTo>
                <a:lnTo>
                  <a:pt x="22316" y="805110"/>
                </a:lnTo>
                <a:lnTo>
                  <a:pt x="30421" y="795333"/>
                </a:lnTo>
                <a:lnTo>
                  <a:pt x="174258" y="914578"/>
                </a:lnTo>
                <a:lnTo>
                  <a:pt x="153147" y="913573"/>
                </a:lnTo>
                <a:close/>
              </a:path>
              <a:path w="3818254" h="2978784">
                <a:moveTo>
                  <a:pt x="268541" y="1025734"/>
                </a:moveTo>
                <a:lnTo>
                  <a:pt x="141002" y="920001"/>
                </a:lnTo>
                <a:lnTo>
                  <a:pt x="143777" y="918532"/>
                </a:lnTo>
                <a:lnTo>
                  <a:pt x="160033" y="919282"/>
                </a:lnTo>
                <a:lnTo>
                  <a:pt x="174258" y="914578"/>
                </a:lnTo>
                <a:lnTo>
                  <a:pt x="311067" y="1027997"/>
                </a:lnTo>
                <a:lnTo>
                  <a:pt x="308637" y="1042479"/>
                </a:lnTo>
                <a:lnTo>
                  <a:pt x="278221" y="1017263"/>
                </a:lnTo>
                <a:lnTo>
                  <a:pt x="268541" y="1025734"/>
                </a:lnTo>
                <a:close/>
              </a:path>
              <a:path w="3818254" h="2978784">
                <a:moveTo>
                  <a:pt x="820060" y="1466464"/>
                </a:moveTo>
                <a:lnTo>
                  <a:pt x="308637" y="1042479"/>
                </a:lnTo>
                <a:lnTo>
                  <a:pt x="317429" y="1033271"/>
                </a:lnTo>
                <a:lnTo>
                  <a:pt x="832371" y="1460172"/>
                </a:lnTo>
                <a:lnTo>
                  <a:pt x="820060" y="1466464"/>
                </a:lnTo>
                <a:close/>
              </a:path>
              <a:path w="3818254" h="2978784">
                <a:moveTo>
                  <a:pt x="948768" y="1589663"/>
                </a:moveTo>
                <a:lnTo>
                  <a:pt x="824222" y="1486410"/>
                </a:lnTo>
                <a:lnTo>
                  <a:pt x="835474" y="1479242"/>
                </a:lnTo>
                <a:lnTo>
                  <a:pt x="835696" y="1479426"/>
                </a:lnTo>
                <a:lnTo>
                  <a:pt x="833340" y="1460976"/>
                </a:lnTo>
                <a:lnTo>
                  <a:pt x="984064" y="1585931"/>
                </a:lnTo>
                <a:lnTo>
                  <a:pt x="962952" y="1584925"/>
                </a:lnTo>
                <a:lnTo>
                  <a:pt x="948768" y="1589663"/>
                </a:lnTo>
                <a:close/>
              </a:path>
              <a:path w="3818254" h="2978784">
                <a:moveTo>
                  <a:pt x="2581222" y="2976008"/>
                </a:moveTo>
                <a:lnTo>
                  <a:pt x="794981" y="1495162"/>
                </a:lnTo>
                <a:lnTo>
                  <a:pt x="808164" y="1489595"/>
                </a:lnTo>
                <a:lnTo>
                  <a:pt x="820568" y="1483381"/>
                </a:lnTo>
                <a:lnTo>
                  <a:pt x="948768" y="1589663"/>
                </a:lnTo>
                <a:lnTo>
                  <a:pt x="969859" y="1590651"/>
                </a:lnTo>
                <a:lnTo>
                  <a:pt x="984064" y="1585931"/>
                </a:lnTo>
                <a:lnTo>
                  <a:pt x="1371548" y="1907166"/>
                </a:lnTo>
                <a:lnTo>
                  <a:pt x="1367623" y="1920409"/>
                </a:lnTo>
                <a:lnTo>
                  <a:pt x="2641077" y="2976139"/>
                </a:lnTo>
                <a:lnTo>
                  <a:pt x="2581222" y="2976008"/>
                </a:lnTo>
                <a:close/>
              </a:path>
              <a:path w="3818254" h="2978784">
                <a:moveTo>
                  <a:pt x="804598" y="1470141"/>
                </a:moveTo>
                <a:lnTo>
                  <a:pt x="272418" y="1028949"/>
                </a:lnTo>
                <a:lnTo>
                  <a:pt x="282806" y="1021064"/>
                </a:lnTo>
                <a:lnTo>
                  <a:pt x="816134" y="1463208"/>
                </a:lnTo>
                <a:lnTo>
                  <a:pt x="804598" y="1470141"/>
                </a:lnTo>
                <a:close/>
              </a:path>
              <a:path w="3818254" h="2978784">
                <a:moveTo>
                  <a:pt x="141002" y="920001"/>
                </a:moveTo>
                <a:lnTo>
                  <a:pt x="138962" y="918310"/>
                </a:lnTo>
                <a:lnTo>
                  <a:pt x="143777" y="918532"/>
                </a:lnTo>
                <a:lnTo>
                  <a:pt x="141002" y="920001"/>
                </a:lnTo>
                <a:close/>
              </a:path>
              <a:path w="3818254" h="2978784">
                <a:moveTo>
                  <a:pt x="192972" y="1029073"/>
                </a:moveTo>
                <a:lnTo>
                  <a:pt x="47103" y="908143"/>
                </a:lnTo>
                <a:lnTo>
                  <a:pt x="55208" y="898366"/>
                </a:lnTo>
                <a:lnTo>
                  <a:pt x="206215" y="1023555"/>
                </a:lnTo>
                <a:lnTo>
                  <a:pt x="192972" y="1029073"/>
                </a:lnTo>
                <a:close/>
              </a:path>
              <a:path w="3818254" h="2978784">
                <a:moveTo>
                  <a:pt x="1397782" y="2027896"/>
                </a:moveTo>
                <a:lnTo>
                  <a:pt x="205077" y="1039108"/>
                </a:lnTo>
                <a:lnTo>
                  <a:pt x="209985" y="1026680"/>
                </a:lnTo>
                <a:lnTo>
                  <a:pt x="1407241" y="2019240"/>
                </a:lnTo>
                <a:lnTo>
                  <a:pt x="1397782" y="2027896"/>
                </a:lnTo>
                <a:close/>
              </a:path>
              <a:path w="3818254" h="2978784">
                <a:moveTo>
                  <a:pt x="2461511" y="2975745"/>
                </a:moveTo>
                <a:lnTo>
                  <a:pt x="431126" y="1292496"/>
                </a:lnTo>
                <a:lnTo>
                  <a:pt x="440019" y="1283372"/>
                </a:lnTo>
                <a:lnTo>
                  <a:pt x="697702" y="1496999"/>
                </a:lnTo>
                <a:lnTo>
                  <a:pt x="709847" y="1490570"/>
                </a:lnTo>
                <a:lnTo>
                  <a:pt x="184802" y="1055293"/>
                </a:lnTo>
                <a:lnTo>
                  <a:pt x="196394" y="1048406"/>
                </a:lnTo>
                <a:lnTo>
                  <a:pt x="849874" y="1590160"/>
                </a:lnTo>
                <a:lnTo>
                  <a:pt x="854263" y="1577302"/>
                </a:lnTo>
                <a:lnTo>
                  <a:pt x="1405477" y="2034275"/>
                </a:lnTo>
                <a:lnTo>
                  <a:pt x="1413583" y="2024498"/>
                </a:lnTo>
                <a:lnTo>
                  <a:pt x="2561270" y="2975964"/>
                </a:lnTo>
                <a:lnTo>
                  <a:pt x="2461511" y="2975745"/>
                </a:lnTo>
                <a:close/>
              </a:path>
              <a:path w="3818254" h="2978784">
                <a:moveTo>
                  <a:pt x="842098" y="1583714"/>
                </a:moveTo>
                <a:lnTo>
                  <a:pt x="199153" y="1050694"/>
                </a:lnTo>
                <a:lnTo>
                  <a:pt x="207079" y="1040768"/>
                </a:lnTo>
                <a:lnTo>
                  <a:pt x="854263" y="1577302"/>
                </a:lnTo>
                <a:lnTo>
                  <a:pt x="842098" y="1583714"/>
                </a:lnTo>
                <a:close/>
              </a:path>
              <a:path w="3818254" h="2978784">
                <a:moveTo>
                  <a:pt x="302665" y="1169502"/>
                </a:moveTo>
                <a:lnTo>
                  <a:pt x="167553" y="1057490"/>
                </a:lnTo>
                <a:lnTo>
                  <a:pt x="176587" y="1048483"/>
                </a:lnTo>
                <a:lnTo>
                  <a:pt x="311437" y="1160277"/>
                </a:lnTo>
                <a:lnTo>
                  <a:pt x="302665" y="1169502"/>
                </a:lnTo>
                <a:close/>
              </a:path>
              <a:path w="3818254" h="2978784">
                <a:moveTo>
                  <a:pt x="687967" y="1488929"/>
                </a:moveTo>
                <a:lnTo>
                  <a:pt x="311814" y="1177086"/>
                </a:lnTo>
                <a:lnTo>
                  <a:pt x="317395" y="1165216"/>
                </a:lnTo>
                <a:lnTo>
                  <a:pt x="694114" y="1477527"/>
                </a:lnTo>
                <a:lnTo>
                  <a:pt x="687967" y="1488929"/>
                </a:lnTo>
                <a:close/>
              </a:path>
              <a:path w="3818254" h="2978784">
                <a:moveTo>
                  <a:pt x="425754" y="1288043"/>
                </a:moveTo>
                <a:lnTo>
                  <a:pt x="300093" y="1183866"/>
                </a:lnTo>
                <a:lnTo>
                  <a:pt x="313450" y="1178443"/>
                </a:lnTo>
                <a:lnTo>
                  <a:pt x="435414" y="1279555"/>
                </a:lnTo>
                <a:lnTo>
                  <a:pt x="425754" y="1288043"/>
                </a:lnTo>
                <a:close/>
              </a:path>
              <a:path w="3818254" h="2978784">
                <a:moveTo>
                  <a:pt x="2301897" y="2975394"/>
                </a:moveTo>
                <a:lnTo>
                  <a:pt x="962756" y="1865207"/>
                </a:lnTo>
                <a:lnTo>
                  <a:pt x="983847" y="1866196"/>
                </a:lnTo>
                <a:lnTo>
                  <a:pt x="998052" y="1861475"/>
                </a:lnTo>
                <a:lnTo>
                  <a:pt x="840320" y="1730711"/>
                </a:lnTo>
                <a:lnTo>
                  <a:pt x="856242" y="1727413"/>
                </a:lnTo>
                <a:lnTo>
                  <a:pt x="859863" y="1713919"/>
                </a:lnTo>
                <a:lnTo>
                  <a:pt x="1001035" y="1830954"/>
                </a:lnTo>
                <a:lnTo>
                  <a:pt x="1009140" y="1821177"/>
                </a:lnTo>
                <a:lnTo>
                  <a:pt x="1423909" y="2165033"/>
                </a:lnTo>
                <a:lnTo>
                  <a:pt x="1448494" y="2168918"/>
                </a:lnTo>
                <a:lnTo>
                  <a:pt x="2421608" y="2975657"/>
                </a:lnTo>
                <a:lnTo>
                  <a:pt x="2301897" y="2975394"/>
                </a:lnTo>
                <a:close/>
              </a:path>
              <a:path w="3818254" h="2978784">
                <a:moveTo>
                  <a:pt x="976920" y="1860453"/>
                </a:moveTo>
                <a:lnTo>
                  <a:pt x="323897" y="1319078"/>
                </a:lnTo>
                <a:lnTo>
                  <a:pt x="333928" y="1294400"/>
                </a:lnTo>
                <a:lnTo>
                  <a:pt x="197261" y="1181099"/>
                </a:lnTo>
                <a:lnTo>
                  <a:pt x="201650" y="1168241"/>
                </a:lnTo>
                <a:lnTo>
                  <a:pt x="850614" y="1706251"/>
                </a:lnTo>
                <a:lnTo>
                  <a:pt x="838873" y="1713014"/>
                </a:lnTo>
                <a:lnTo>
                  <a:pt x="831414" y="1723327"/>
                </a:lnTo>
                <a:lnTo>
                  <a:pt x="998052" y="1861475"/>
                </a:lnTo>
                <a:lnTo>
                  <a:pt x="976920" y="1860453"/>
                </a:lnTo>
                <a:close/>
              </a:path>
              <a:path w="3818254" h="2978784">
                <a:moveTo>
                  <a:pt x="621272" y="1618858"/>
                </a:moveTo>
                <a:lnTo>
                  <a:pt x="624052" y="1617406"/>
                </a:lnTo>
                <a:lnTo>
                  <a:pt x="626072" y="1619080"/>
                </a:lnTo>
                <a:lnTo>
                  <a:pt x="621272" y="1618858"/>
                </a:lnTo>
                <a:close/>
              </a:path>
              <a:path w="3818254" h="2978784">
                <a:moveTo>
                  <a:pt x="697048" y="1760405"/>
                </a:moveTo>
                <a:lnTo>
                  <a:pt x="30918" y="1208163"/>
                </a:lnTo>
                <a:lnTo>
                  <a:pt x="51989" y="1209135"/>
                </a:lnTo>
                <a:lnTo>
                  <a:pt x="64174" y="1202740"/>
                </a:lnTo>
                <a:lnTo>
                  <a:pt x="582549" y="1632488"/>
                </a:lnTo>
                <a:lnTo>
                  <a:pt x="611847" y="1623784"/>
                </a:lnTo>
                <a:lnTo>
                  <a:pt x="621272" y="1618858"/>
                </a:lnTo>
                <a:lnTo>
                  <a:pt x="626072" y="1619080"/>
                </a:lnTo>
                <a:lnTo>
                  <a:pt x="2261993" y="2975306"/>
                </a:lnTo>
                <a:lnTo>
                  <a:pt x="2182186" y="2975131"/>
                </a:lnTo>
                <a:lnTo>
                  <a:pt x="706547" y="1751783"/>
                </a:lnTo>
                <a:lnTo>
                  <a:pt x="697048" y="1760405"/>
                </a:lnTo>
                <a:close/>
              </a:path>
              <a:path w="3818254" h="2978784">
                <a:moveTo>
                  <a:pt x="840723" y="1879516"/>
                </a:moveTo>
                <a:lnTo>
                  <a:pt x="700865" y="1763569"/>
                </a:lnTo>
                <a:lnTo>
                  <a:pt x="713010" y="1757141"/>
                </a:lnTo>
                <a:lnTo>
                  <a:pt x="850222" y="1870894"/>
                </a:lnTo>
                <a:lnTo>
                  <a:pt x="840723" y="1879516"/>
                </a:lnTo>
                <a:close/>
              </a:path>
              <a:path w="3818254" h="2978784">
                <a:moveTo>
                  <a:pt x="981773" y="1996450"/>
                </a:moveTo>
                <a:lnTo>
                  <a:pt x="844540" y="1882680"/>
                </a:lnTo>
                <a:lnTo>
                  <a:pt x="856685" y="1876252"/>
                </a:lnTo>
                <a:lnTo>
                  <a:pt x="994484" y="1990491"/>
                </a:lnTo>
                <a:lnTo>
                  <a:pt x="981773" y="1996450"/>
                </a:lnTo>
                <a:close/>
              </a:path>
              <a:path w="3818254" h="2978784">
                <a:moveTo>
                  <a:pt x="2142283" y="2975043"/>
                </a:moveTo>
                <a:lnTo>
                  <a:pt x="980212" y="2011652"/>
                </a:lnTo>
                <a:lnTo>
                  <a:pt x="993002" y="2005760"/>
                </a:lnTo>
                <a:lnTo>
                  <a:pt x="993507" y="2006178"/>
                </a:lnTo>
                <a:lnTo>
                  <a:pt x="998826" y="1994091"/>
                </a:lnTo>
                <a:lnTo>
                  <a:pt x="2182186" y="2975131"/>
                </a:lnTo>
                <a:lnTo>
                  <a:pt x="2142283" y="2975043"/>
                </a:lnTo>
                <a:close/>
              </a:path>
              <a:path w="3818254" h="2978784">
                <a:moveTo>
                  <a:pt x="976031" y="2008186"/>
                </a:moveTo>
                <a:lnTo>
                  <a:pt x="54783" y="1244445"/>
                </a:lnTo>
                <a:lnTo>
                  <a:pt x="62888" y="1234668"/>
                </a:lnTo>
                <a:lnTo>
                  <a:pt x="981289" y="1996049"/>
                </a:lnTo>
                <a:lnTo>
                  <a:pt x="976031" y="2008186"/>
                </a:lnTo>
                <a:close/>
              </a:path>
              <a:path w="3818254" h="2978784">
                <a:moveTo>
                  <a:pt x="2002621" y="2974736"/>
                </a:moveTo>
                <a:lnTo>
                  <a:pt x="1120669" y="2243573"/>
                </a:lnTo>
                <a:lnTo>
                  <a:pt x="1126653" y="2232037"/>
                </a:lnTo>
                <a:lnTo>
                  <a:pt x="708431" y="1885319"/>
                </a:lnTo>
                <a:lnTo>
                  <a:pt x="718839" y="1877451"/>
                </a:lnTo>
                <a:lnTo>
                  <a:pt x="66745" y="1336846"/>
                </a:lnTo>
                <a:lnTo>
                  <a:pt x="70731" y="1323653"/>
                </a:lnTo>
                <a:lnTo>
                  <a:pt x="612129" y="1772488"/>
                </a:lnTo>
                <a:lnTo>
                  <a:pt x="617771" y="1760669"/>
                </a:lnTo>
                <a:lnTo>
                  <a:pt x="918633" y="2010092"/>
                </a:lnTo>
                <a:lnTo>
                  <a:pt x="926739" y="2000315"/>
                </a:lnTo>
                <a:lnTo>
                  <a:pt x="2102379" y="2974956"/>
                </a:lnTo>
                <a:lnTo>
                  <a:pt x="2002621" y="2974736"/>
                </a:lnTo>
                <a:close/>
              </a:path>
              <a:path w="3818254" h="2978784">
                <a:moveTo>
                  <a:pt x="577654" y="1743908"/>
                </a:moveTo>
                <a:lnTo>
                  <a:pt x="68691" y="1321962"/>
                </a:lnTo>
                <a:lnTo>
                  <a:pt x="67223" y="1304249"/>
                </a:lnTo>
                <a:lnTo>
                  <a:pt x="586951" y="1735118"/>
                </a:lnTo>
                <a:lnTo>
                  <a:pt x="577654" y="1743908"/>
                </a:lnTo>
                <a:close/>
              </a:path>
              <a:path w="3818254" h="2978784">
                <a:moveTo>
                  <a:pt x="605666" y="1767131"/>
                </a:moveTo>
                <a:lnTo>
                  <a:pt x="583996" y="1749165"/>
                </a:lnTo>
                <a:lnTo>
                  <a:pt x="592101" y="1739388"/>
                </a:lnTo>
                <a:lnTo>
                  <a:pt x="616519" y="1759631"/>
                </a:lnTo>
                <a:lnTo>
                  <a:pt x="605666" y="1767131"/>
                </a:lnTo>
                <a:close/>
              </a:path>
              <a:path w="3818254" h="2978784">
                <a:moveTo>
                  <a:pt x="1107178" y="2232388"/>
                </a:moveTo>
                <a:lnTo>
                  <a:pt x="1003066" y="2146077"/>
                </a:lnTo>
                <a:lnTo>
                  <a:pt x="1013898" y="2138560"/>
                </a:lnTo>
                <a:lnTo>
                  <a:pt x="1113223" y="2220903"/>
                </a:lnTo>
                <a:lnTo>
                  <a:pt x="1107178" y="2232388"/>
                </a:lnTo>
                <a:close/>
              </a:path>
              <a:path w="3818254" h="2978784">
                <a:moveTo>
                  <a:pt x="1882910" y="2974473"/>
                </a:moveTo>
                <a:lnTo>
                  <a:pt x="605605" y="1915551"/>
                </a:lnTo>
                <a:lnTo>
                  <a:pt x="612257" y="1904568"/>
                </a:lnTo>
                <a:lnTo>
                  <a:pt x="609752" y="1902492"/>
                </a:lnTo>
                <a:lnTo>
                  <a:pt x="615677" y="1890906"/>
                </a:lnTo>
                <a:lnTo>
                  <a:pt x="82942" y="1449254"/>
                </a:lnTo>
                <a:lnTo>
                  <a:pt x="88745" y="1437568"/>
                </a:lnTo>
                <a:lnTo>
                  <a:pt x="1942765" y="2974605"/>
                </a:lnTo>
                <a:lnTo>
                  <a:pt x="1882910" y="2974473"/>
                </a:lnTo>
                <a:close/>
              </a:path>
              <a:path w="3818254" h="2978784">
                <a:moveTo>
                  <a:pt x="880394" y="2242339"/>
                </a:moveTo>
                <a:lnTo>
                  <a:pt x="86987" y="1584582"/>
                </a:lnTo>
                <a:lnTo>
                  <a:pt x="89842" y="1570451"/>
                </a:lnTo>
                <a:lnTo>
                  <a:pt x="880805" y="2226183"/>
                </a:lnTo>
                <a:lnTo>
                  <a:pt x="880394" y="2242339"/>
                </a:lnTo>
                <a:close/>
              </a:path>
              <a:path w="3818254" h="2978784">
                <a:moveTo>
                  <a:pt x="1703344" y="2974079"/>
                </a:moveTo>
                <a:lnTo>
                  <a:pt x="991008" y="2383531"/>
                </a:lnTo>
                <a:lnTo>
                  <a:pt x="1003274" y="2377204"/>
                </a:lnTo>
                <a:lnTo>
                  <a:pt x="1007475" y="2380686"/>
                </a:lnTo>
                <a:lnTo>
                  <a:pt x="1006923" y="2347235"/>
                </a:lnTo>
                <a:lnTo>
                  <a:pt x="880394" y="2242339"/>
                </a:lnTo>
                <a:lnTo>
                  <a:pt x="888499" y="2232562"/>
                </a:lnTo>
                <a:lnTo>
                  <a:pt x="1783151" y="2974254"/>
                </a:lnTo>
                <a:lnTo>
                  <a:pt x="1703344" y="2974079"/>
                </a:lnTo>
                <a:close/>
              </a:path>
              <a:path w="3818254" h="2978784">
                <a:moveTo>
                  <a:pt x="330062" y="1802594"/>
                </a:moveTo>
                <a:lnTo>
                  <a:pt x="74661" y="1590859"/>
                </a:lnTo>
                <a:lnTo>
                  <a:pt x="85311" y="1583192"/>
                </a:lnTo>
                <a:lnTo>
                  <a:pt x="342227" y="1796182"/>
                </a:lnTo>
                <a:lnTo>
                  <a:pt x="330062" y="1802594"/>
                </a:lnTo>
                <a:close/>
              </a:path>
              <a:path w="3818254" h="2978784">
                <a:moveTo>
                  <a:pt x="605719" y="2031122"/>
                </a:moveTo>
                <a:lnTo>
                  <a:pt x="337837" y="1809040"/>
                </a:lnTo>
                <a:lnTo>
                  <a:pt x="342227" y="1796182"/>
                </a:lnTo>
                <a:lnTo>
                  <a:pt x="614451" y="2021864"/>
                </a:lnTo>
                <a:lnTo>
                  <a:pt x="605719" y="2031122"/>
                </a:lnTo>
                <a:close/>
              </a:path>
              <a:path w="3818254" h="2978784">
                <a:moveTo>
                  <a:pt x="994102" y="2353103"/>
                </a:moveTo>
                <a:lnTo>
                  <a:pt x="609556" y="2034303"/>
                </a:lnTo>
                <a:lnTo>
                  <a:pt x="618409" y="2025146"/>
                </a:lnTo>
                <a:lnTo>
                  <a:pt x="1006923" y="2347235"/>
                </a:lnTo>
                <a:lnTo>
                  <a:pt x="994102" y="2353103"/>
                </a:lnTo>
                <a:close/>
              </a:path>
              <a:path w="3818254" h="2978784">
                <a:moveTo>
                  <a:pt x="1683393" y="2974035"/>
                </a:moveTo>
                <a:lnTo>
                  <a:pt x="72702" y="1638725"/>
                </a:lnTo>
                <a:lnTo>
                  <a:pt x="88926" y="1635679"/>
                </a:lnTo>
                <a:lnTo>
                  <a:pt x="92487" y="1622135"/>
                </a:lnTo>
                <a:lnTo>
                  <a:pt x="729293" y="2150065"/>
                </a:lnTo>
                <a:lnTo>
                  <a:pt x="722439" y="2160880"/>
                </a:lnTo>
                <a:lnTo>
                  <a:pt x="1703344" y="2974079"/>
                </a:lnTo>
                <a:lnTo>
                  <a:pt x="1683393" y="2974035"/>
                </a:lnTo>
                <a:close/>
              </a:path>
              <a:path w="3818254" h="2978784">
                <a:moveTo>
                  <a:pt x="981334" y="2375511"/>
                </a:moveTo>
                <a:lnTo>
                  <a:pt x="722439" y="2160880"/>
                </a:lnTo>
                <a:lnTo>
                  <a:pt x="732827" y="2152995"/>
                </a:lnTo>
                <a:lnTo>
                  <a:pt x="983966" y="2361197"/>
                </a:lnTo>
                <a:lnTo>
                  <a:pt x="981334" y="2375511"/>
                </a:lnTo>
                <a:close/>
              </a:path>
              <a:path w="3818254" h="2978784">
                <a:moveTo>
                  <a:pt x="1623537" y="2973904"/>
                </a:moveTo>
                <a:lnTo>
                  <a:pt x="375200" y="1938995"/>
                </a:lnTo>
                <a:lnTo>
                  <a:pt x="385547" y="1931077"/>
                </a:lnTo>
                <a:lnTo>
                  <a:pt x="1643489" y="2973947"/>
                </a:lnTo>
                <a:lnTo>
                  <a:pt x="1623537" y="2973904"/>
                </a:lnTo>
                <a:close/>
              </a:path>
              <a:path w="3818254" h="2978784">
                <a:moveTo>
                  <a:pt x="244456" y="1913089"/>
                </a:moveTo>
                <a:lnTo>
                  <a:pt x="100902" y="1794078"/>
                </a:lnTo>
                <a:lnTo>
                  <a:pt x="111289" y="1786193"/>
                </a:lnTo>
                <a:lnTo>
                  <a:pt x="250259" y="1901403"/>
                </a:lnTo>
                <a:lnTo>
                  <a:pt x="244456" y="1913089"/>
                </a:lnTo>
                <a:close/>
              </a:path>
              <a:path w="3818254" h="2978784">
                <a:moveTo>
                  <a:pt x="1503827" y="2973641"/>
                </a:moveTo>
                <a:lnTo>
                  <a:pt x="397294" y="2056293"/>
                </a:lnTo>
                <a:lnTo>
                  <a:pt x="402935" y="2044473"/>
                </a:lnTo>
                <a:lnTo>
                  <a:pt x="260027" y="1925998"/>
                </a:lnTo>
                <a:lnTo>
                  <a:pt x="265992" y="1914446"/>
                </a:lnTo>
                <a:lnTo>
                  <a:pt x="1543730" y="2973728"/>
                </a:lnTo>
                <a:lnTo>
                  <a:pt x="1503827" y="2973641"/>
                </a:lnTo>
                <a:close/>
              </a:path>
              <a:path w="3818254" h="2978784">
                <a:moveTo>
                  <a:pt x="735862" y="2386466"/>
                </a:moveTo>
                <a:lnTo>
                  <a:pt x="619027" y="2289606"/>
                </a:lnTo>
                <a:lnTo>
                  <a:pt x="629253" y="2281587"/>
                </a:lnTo>
                <a:lnTo>
                  <a:pt x="739141" y="2372687"/>
                </a:lnTo>
                <a:lnTo>
                  <a:pt x="735862" y="2386466"/>
                </a:lnTo>
                <a:close/>
              </a:path>
              <a:path w="3818254" h="2978784">
                <a:moveTo>
                  <a:pt x="881315" y="2507050"/>
                </a:moveTo>
                <a:lnTo>
                  <a:pt x="748586" y="2397014"/>
                </a:lnTo>
                <a:lnTo>
                  <a:pt x="759620" y="2389665"/>
                </a:lnTo>
                <a:lnTo>
                  <a:pt x="881726" y="2490894"/>
                </a:lnTo>
                <a:lnTo>
                  <a:pt x="881315" y="2507050"/>
                </a:lnTo>
                <a:close/>
              </a:path>
              <a:path w="3818254" h="2978784">
                <a:moveTo>
                  <a:pt x="1443972" y="2973509"/>
                </a:moveTo>
                <a:lnTo>
                  <a:pt x="881315" y="2507050"/>
                </a:lnTo>
                <a:lnTo>
                  <a:pt x="889420" y="2497273"/>
                </a:lnTo>
                <a:lnTo>
                  <a:pt x="1463923" y="2973553"/>
                </a:lnTo>
                <a:lnTo>
                  <a:pt x="1443972" y="2973509"/>
                </a:lnTo>
                <a:close/>
              </a:path>
              <a:path w="3818254" h="2978784">
                <a:moveTo>
                  <a:pt x="1364164" y="2973334"/>
                </a:moveTo>
                <a:lnTo>
                  <a:pt x="142532" y="1960565"/>
                </a:lnTo>
                <a:lnTo>
                  <a:pt x="152051" y="1951960"/>
                </a:lnTo>
                <a:lnTo>
                  <a:pt x="1384116" y="2973378"/>
                </a:lnTo>
                <a:lnTo>
                  <a:pt x="1364164" y="2973334"/>
                </a:lnTo>
                <a:close/>
              </a:path>
              <a:path w="3818254" h="2978784">
                <a:moveTo>
                  <a:pt x="437772" y="2419785"/>
                </a:moveTo>
                <a:lnTo>
                  <a:pt x="311001" y="2314688"/>
                </a:lnTo>
                <a:lnTo>
                  <a:pt x="319853" y="2305531"/>
                </a:lnTo>
                <a:lnTo>
                  <a:pt x="446483" y="2410511"/>
                </a:lnTo>
                <a:lnTo>
                  <a:pt x="437772" y="2419785"/>
                </a:lnTo>
                <a:close/>
              </a:path>
              <a:path w="3818254" h="2978784">
                <a:moveTo>
                  <a:pt x="1104792" y="2972764"/>
                </a:moveTo>
                <a:lnTo>
                  <a:pt x="441609" y="2422967"/>
                </a:lnTo>
                <a:lnTo>
                  <a:pt x="450462" y="2413809"/>
                </a:lnTo>
                <a:lnTo>
                  <a:pt x="1124743" y="2972808"/>
                </a:lnTo>
                <a:lnTo>
                  <a:pt x="1104792" y="2972764"/>
                </a:lnTo>
                <a:close/>
              </a:path>
              <a:path w="3818254" h="2978784">
                <a:moveTo>
                  <a:pt x="190913" y="2462583"/>
                </a:moveTo>
                <a:lnTo>
                  <a:pt x="60971" y="2354858"/>
                </a:lnTo>
                <a:lnTo>
                  <a:pt x="70409" y="2346186"/>
                </a:lnTo>
                <a:lnTo>
                  <a:pt x="191324" y="2446427"/>
                </a:lnTo>
                <a:lnTo>
                  <a:pt x="190913" y="2462583"/>
                </a:lnTo>
                <a:close/>
              </a:path>
              <a:path w="3818254" h="2978784">
                <a:moveTo>
                  <a:pt x="805515" y="2972106"/>
                </a:moveTo>
                <a:lnTo>
                  <a:pt x="190913" y="2462583"/>
                </a:lnTo>
                <a:lnTo>
                  <a:pt x="199019" y="2452806"/>
                </a:lnTo>
                <a:lnTo>
                  <a:pt x="825467" y="2972150"/>
                </a:lnTo>
                <a:lnTo>
                  <a:pt x="805515" y="2972106"/>
                </a:lnTo>
                <a:close/>
              </a:path>
            </a:pathLst>
          </a:custGeom>
          <a:solidFill>
            <a:srgbClr val="65AF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67572" y="228718"/>
            <a:ext cx="3086100" cy="1905000"/>
          </a:xfrm>
          <a:custGeom>
            <a:avLst/>
            <a:gdLst/>
            <a:ahLst/>
            <a:cxnLst/>
            <a:rect l="l" t="t" r="r" b="b"/>
            <a:pathLst>
              <a:path w="3086100" h="1905000">
                <a:moveTo>
                  <a:pt x="0" y="0"/>
                </a:moveTo>
                <a:lnTo>
                  <a:pt x="3086101" y="0"/>
                </a:lnTo>
                <a:lnTo>
                  <a:pt x="3086101" y="1904703"/>
                </a:lnTo>
                <a:lnTo>
                  <a:pt x="0" y="1904703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32630" y="471662"/>
            <a:ext cx="2752724" cy="141922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419930" y="4237830"/>
            <a:ext cx="3604260" cy="34925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6100"/>
              </a:lnSpc>
              <a:spcBef>
                <a:spcPts val="100"/>
              </a:spcBef>
            </a:pPr>
            <a:r>
              <a:rPr sz="2800" spc="-10" dirty="0">
                <a:solidFill>
                  <a:srgbClr val="FFFFFF"/>
                </a:solidFill>
                <a:latin typeface="Futura Bk BT"/>
                <a:cs typeface="Lucida Sans Unicode"/>
              </a:rPr>
              <a:t>understands </a:t>
            </a:r>
            <a:r>
              <a:rPr sz="2800" spc="10" dirty="0">
                <a:solidFill>
                  <a:srgbClr val="FFFFFF"/>
                </a:solidFill>
                <a:latin typeface="Futura Bk BT"/>
                <a:cs typeface="Lucida Sans Unicode"/>
              </a:rPr>
              <a:t>the</a:t>
            </a:r>
            <a:r>
              <a:rPr sz="2800" spc="-120" dirty="0">
                <a:solidFill>
                  <a:srgbClr val="FFFFFF"/>
                </a:solidFill>
                <a:latin typeface="Futura Bk BT"/>
                <a:cs typeface="Lucida Sans Unicode"/>
              </a:rPr>
              <a:t> </a:t>
            </a:r>
            <a:r>
              <a:rPr sz="2800" spc="35" dirty="0">
                <a:solidFill>
                  <a:srgbClr val="FFFFFF"/>
                </a:solidFill>
                <a:latin typeface="Futura Bk BT"/>
                <a:cs typeface="Lucida Sans Unicode"/>
              </a:rPr>
              <a:t>way  asset </a:t>
            </a:r>
            <a:r>
              <a:rPr sz="2800" spc="25" dirty="0">
                <a:solidFill>
                  <a:srgbClr val="FFFFFF"/>
                </a:solidFill>
                <a:latin typeface="Futura Bk BT"/>
                <a:cs typeface="Lucida Sans Unicode"/>
              </a:rPr>
              <a:t>classes </a:t>
            </a:r>
            <a:r>
              <a:rPr sz="2800" spc="15" dirty="0">
                <a:solidFill>
                  <a:srgbClr val="FFFFFF"/>
                </a:solidFill>
                <a:latin typeface="Futura Bk BT"/>
                <a:cs typeface="Lucida Sans Unicode"/>
              </a:rPr>
              <a:t>may  </a:t>
            </a:r>
            <a:r>
              <a:rPr sz="2800" spc="25" dirty="0">
                <a:solidFill>
                  <a:srgbClr val="FFFFFF"/>
                </a:solidFill>
                <a:latin typeface="Futura Bk BT"/>
                <a:cs typeface="Lucida Sans Unicode"/>
              </a:rPr>
              <a:t>behave </a:t>
            </a:r>
            <a:r>
              <a:rPr sz="2800" spc="-114" dirty="0">
                <a:solidFill>
                  <a:srgbClr val="FFFFFF"/>
                </a:solidFill>
                <a:latin typeface="Futura Bk BT"/>
                <a:cs typeface="Lucida Sans Unicode"/>
              </a:rPr>
              <a:t>in </a:t>
            </a:r>
            <a:r>
              <a:rPr sz="2800" spc="-35" dirty="0">
                <a:solidFill>
                  <a:srgbClr val="FFFFFF"/>
                </a:solidFill>
                <a:latin typeface="Futura Bk BT"/>
                <a:cs typeface="Lucida Sans Unicode"/>
              </a:rPr>
              <a:t>a  </a:t>
            </a:r>
            <a:r>
              <a:rPr sz="2800" spc="10" dirty="0">
                <a:solidFill>
                  <a:srgbClr val="FFFFFF"/>
                </a:solidFill>
                <a:latin typeface="Futura Bk BT"/>
                <a:cs typeface="Lucida Sans Unicode"/>
              </a:rPr>
              <a:t>persistent </a:t>
            </a:r>
            <a:r>
              <a:rPr sz="2800" spc="-55" dirty="0">
                <a:solidFill>
                  <a:srgbClr val="FFFFFF"/>
                </a:solidFill>
                <a:latin typeface="Futura Bk BT"/>
                <a:cs typeface="Lucida Sans Unicode"/>
              </a:rPr>
              <a:t>inflation  </a:t>
            </a:r>
            <a:r>
              <a:rPr sz="2800" spc="-25" dirty="0">
                <a:solidFill>
                  <a:srgbClr val="FFFFFF"/>
                </a:solidFill>
                <a:latin typeface="Futura Bk BT"/>
                <a:cs typeface="Lucida Sans Unicode"/>
              </a:rPr>
              <a:t>environment and </a:t>
            </a:r>
            <a:r>
              <a:rPr sz="2800" spc="10" dirty="0">
                <a:solidFill>
                  <a:srgbClr val="FFFFFF"/>
                </a:solidFill>
                <a:latin typeface="Futura Bk BT"/>
                <a:cs typeface="Lucida Sans Unicode"/>
              </a:rPr>
              <a:t>the  </a:t>
            </a:r>
            <a:r>
              <a:rPr sz="2800" spc="25" dirty="0">
                <a:solidFill>
                  <a:srgbClr val="FFFFFF"/>
                </a:solidFill>
                <a:latin typeface="Futura Bk BT"/>
                <a:cs typeface="Lucida Sans Unicode"/>
              </a:rPr>
              <a:t>impact </a:t>
            </a:r>
            <a:r>
              <a:rPr sz="2800" spc="-75" dirty="0">
                <a:solidFill>
                  <a:srgbClr val="FFFFFF"/>
                </a:solidFill>
                <a:latin typeface="Futura Bk BT"/>
                <a:cs typeface="Lucida Sans Unicode"/>
              </a:rPr>
              <a:t>on </a:t>
            </a:r>
            <a:r>
              <a:rPr sz="2800" spc="-30" dirty="0">
                <a:solidFill>
                  <a:srgbClr val="FFFFFF"/>
                </a:solidFill>
                <a:latin typeface="Futura Bk BT"/>
                <a:cs typeface="Lucida Sans Unicode"/>
              </a:rPr>
              <a:t>their  </a:t>
            </a:r>
            <a:r>
              <a:rPr sz="2800" spc="10" dirty="0">
                <a:solidFill>
                  <a:srgbClr val="FFFFFF"/>
                </a:solidFill>
                <a:latin typeface="Futura Bk BT"/>
                <a:cs typeface="Lucida Sans Unicode"/>
              </a:rPr>
              <a:t>attractiveness.</a:t>
            </a:r>
            <a:endParaRPr sz="2800" dirty="0">
              <a:latin typeface="Futura Bk BT"/>
              <a:cs typeface="Lucida Sans Unicode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428055" y="2251954"/>
            <a:ext cx="3310758" cy="1903085"/>
          </a:xfrm>
          <a:prstGeom prst="rect">
            <a:avLst/>
          </a:prstGeom>
        </p:spPr>
        <p:txBody>
          <a:bodyPr vert="horz" wrap="square" lIns="0" tIns="106680" rIns="0" bIns="0" rtlCol="0">
            <a:spAutoFit/>
          </a:bodyPr>
          <a:lstStyle/>
          <a:p>
            <a:pPr marL="12700" marR="5080">
              <a:lnSpc>
                <a:spcPts val="7000"/>
              </a:lnSpc>
              <a:spcBef>
                <a:spcPts val="840"/>
              </a:spcBef>
            </a:pPr>
            <a:r>
              <a:rPr spc="405" dirty="0">
                <a:latin typeface="Futura Md BT"/>
              </a:rPr>
              <a:t>A</a:t>
            </a:r>
            <a:r>
              <a:rPr spc="-345" dirty="0">
                <a:latin typeface="Futura Md BT"/>
              </a:rPr>
              <a:t> </a:t>
            </a:r>
            <a:r>
              <a:rPr spc="204" dirty="0">
                <a:latin typeface="Futura Md BT"/>
              </a:rPr>
              <a:t>Smart  </a:t>
            </a:r>
            <a:r>
              <a:rPr spc="105" dirty="0">
                <a:latin typeface="Futura Md BT"/>
              </a:rPr>
              <a:t>Investor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831323" y="0"/>
            <a:ext cx="7461699" cy="85711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432340" y="573145"/>
            <a:ext cx="5601949" cy="943069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70" y="7307097"/>
            <a:ext cx="3818254" cy="2978785"/>
          </a:xfrm>
          <a:custGeom>
            <a:avLst/>
            <a:gdLst/>
            <a:ahLst/>
            <a:cxnLst/>
            <a:rect l="l" t="t" r="r" b="b"/>
            <a:pathLst>
              <a:path w="3818254" h="2978784">
                <a:moveTo>
                  <a:pt x="3021853" y="2335002"/>
                </a:moveTo>
                <a:lnTo>
                  <a:pt x="2880690" y="2217973"/>
                </a:lnTo>
                <a:lnTo>
                  <a:pt x="2896229" y="2214359"/>
                </a:lnTo>
                <a:lnTo>
                  <a:pt x="2940337" y="2217932"/>
                </a:lnTo>
                <a:lnTo>
                  <a:pt x="2998585" y="2266222"/>
                </a:lnTo>
                <a:lnTo>
                  <a:pt x="3007045" y="2306229"/>
                </a:lnTo>
                <a:lnTo>
                  <a:pt x="3021853" y="2335002"/>
                </a:lnTo>
                <a:close/>
              </a:path>
              <a:path w="3818254" h="2978784">
                <a:moveTo>
                  <a:pt x="3528427" y="2771464"/>
                </a:moveTo>
                <a:lnTo>
                  <a:pt x="2849765" y="2208833"/>
                </a:lnTo>
                <a:lnTo>
                  <a:pt x="2869946" y="2209067"/>
                </a:lnTo>
                <a:lnTo>
                  <a:pt x="3062924" y="2369051"/>
                </a:lnTo>
                <a:lnTo>
                  <a:pt x="3089728" y="2374776"/>
                </a:lnTo>
                <a:lnTo>
                  <a:pt x="3186625" y="2422113"/>
                </a:lnTo>
                <a:lnTo>
                  <a:pt x="3298588" y="2514933"/>
                </a:lnTo>
                <a:lnTo>
                  <a:pt x="3305623" y="2537262"/>
                </a:lnTo>
                <a:lnTo>
                  <a:pt x="3475502" y="2678097"/>
                </a:lnTo>
                <a:lnTo>
                  <a:pt x="3491493" y="2707850"/>
                </a:lnTo>
                <a:lnTo>
                  <a:pt x="3509481" y="2739260"/>
                </a:lnTo>
                <a:lnTo>
                  <a:pt x="3528427" y="2771464"/>
                </a:lnTo>
                <a:close/>
              </a:path>
              <a:path w="3818254" h="2978784">
                <a:moveTo>
                  <a:pt x="3475502" y="2678097"/>
                </a:moveTo>
                <a:lnTo>
                  <a:pt x="3362501" y="2584415"/>
                </a:lnTo>
                <a:lnTo>
                  <a:pt x="3384303" y="2585993"/>
                </a:lnTo>
                <a:lnTo>
                  <a:pt x="3458352" y="2647382"/>
                </a:lnTo>
                <a:lnTo>
                  <a:pt x="3475502" y="2678097"/>
                </a:lnTo>
                <a:close/>
              </a:path>
              <a:path w="3818254" h="2978784">
                <a:moveTo>
                  <a:pt x="3778327" y="2978638"/>
                </a:moveTo>
                <a:lnTo>
                  <a:pt x="3697175" y="2911360"/>
                </a:lnTo>
                <a:lnTo>
                  <a:pt x="3718758" y="2912757"/>
                </a:lnTo>
                <a:lnTo>
                  <a:pt x="3745388" y="2934834"/>
                </a:lnTo>
                <a:lnTo>
                  <a:pt x="3766744" y="2936042"/>
                </a:lnTo>
                <a:lnTo>
                  <a:pt x="3772899" y="2941144"/>
                </a:lnTo>
                <a:lnTo>
                  <a:pt x="3787159" y="2936469"/>
                </a:lnTo>
                <a:lnTo>
                  <a:pt x="3798317" y="2945720"/>
                </a:lnTo>
                <a:lnTo>
                  <a:pt x="3818230" y="2978725"/>
                </a:lnTo>
                <a:lnTo>
                  <a:pt x="3778327" y="2978638"/>
                </a:lnTo>
                <a:close/>
              </a:path>
              <a:path w="3818254" h="2978784">
                <a:moveTo>
                  <a:pt x="1886890" y="1707523"/>
                </a:moveTo>
                <a:lnTo>
                  <a:pt x="1024836" y="992855"/>
                </a:lnTo>
                <a:lnTo>
                  <a:pt x="1045908" y="993827"/>
                </a:lnTo>
                <a:lnTo>
                  <a:pt x="1060113" y="989107"/>
                </a:lnTo>
                <a:lnTo>
                  <a:pt x="480686" y="508745"/>
                </a:lnTo>
                <a:lnTo>
                  <a:pt x="480689" y="492251"/>
                </a:lnTo>
                <a:lnTo>
                  <a:pt x="899338" y="839323"/>
                </a:lnTo>
                <a:lnTo>
                  <a:pt x="903727" y="826465"/>
                </a:lnTo>
                <a:lnTo>
                  <a:pt x="1454941" y="1283438"/>
                </a:lnTo>
                <a:lnTo>
                  <a:pt x="1463047" y="1273661"/>
                </a:lnTo>
                <a:lnTo>
                  <a:pt x="2024924" y="1739474"/>
                </a:lnTo>
                <a:lnTo>
                  <a:pt x="2034975" y="1714813"/>
                </a:lnTo>
                <a:lnTo>
                  <a:pt x="1740030" y="1470295"/>
                </a:lnTo>
                <a:lnTo>
                  <a:pt x="1746884" y="1459480"/>
                </a:lnTo>
                <a:lnTo>
                  <a:pt x="1469179" y="1229254"/>
                </a:lnTo>
                <a:lnTo>
                  <a:pt x="1510401" y="1246932"/>
                </a:lnTo>
                <a:lnTo>
                  <a:pt x="1609714" y="1329266"/>
                </a:lnTo>
                <a:lnTo>
                  <a:pt x="1650935" y="1346942"/>
                </a:lnTo>
                <a:lnTo>
                  <a:pt x="1717189" y="1401868"/>
                </a:lnTo>
                <a:lnTo>
                  <a:pt x="1767849" y="1427370"/>
                </a:lnTo>
                <a:lnTo>
                  <a:pt x="2022535" y="1638512"/>
                </a:lnTo>
                <a:lnTo>
                  <a:pt x="2068515" y="1660134"/>
                </a:lnTo>
                <a:lnTo>
                  <a:pt x="2145237" y="1723739"/>
                </a:lnTo>
                <a:lnTo>
                  <a:pt x="2191657" y="1745726"/>
                </a:lnTo>
                <a:lnTo>
                  <a:pt x="2449689" y="1959642"/>
                </a:lnTo>
                <a:lnTo>
                  <a:pt x="2473813" y="1963145"/>
                </a:lnTo>
                <a:lnTo>
                  <a:pt x="2497017" y="1965885"/>
                </a:lnTo>
                <a:lnTo>
                  <a:pt x="2529781" y="1976550"/>
                </a:lnTo>
                <a:lnTo>
                  <a:pt x="2563491" y="1988000"/>
                </a:lnTo>
                <a:lnTo>
                  <a:pt x="2637172" y="2049084"/>
                </a:lnTo>
                <a:lnTo>
                  <a:pt x="2729950" y="2093006"/>
                </a:lnTo>
                <a:lnTo>
                  <a:pt x="2807509" y="2157305"/>
                </a:lnTo>
                <a:lnTo>
                  <a:pt x="2838333" y="2199355"/>
                </a:lnTo>
                <a:lnTo>
                  <a:pt x="3778327" y="2978638"/>
                </a:lnTo>
                <a:lnTo>
                  <a:pt x="3439147" y="2977892"/>
                </a:lnTo>
                <a:lnTo>
                  <a:pt x="1899135" y="1701178"/>
                </a:lnTo>
                <a:lnTo>
                  <a:pt x="1886890" y="1707523"/>
                </a:lnTo>
                <a:close/>
              </a:path>
              <a:path w="3818254" h="2978784">
                <a:moveTo>
                  <a:pt x="2413694" y="1929801"/>
                </a:moveTo>
                <a:lnTo>
                  <a:pt x="2230003" y="1777515"/>
                </a:lnTo>
                <a:lnTo>
                  <a:pt x="2276529" y="1799590"/>
                </a:lnTo>
                <a:lnTo>
                  <a:pt x="2385849" y="1890220"/>
                </a:lnTo>
                <a:lnTo>
                  <a:pt x="2413694" y="1929801"/>
                </a:lnTo>
                <a:close/>
              </a:path>
              <a:path w="3818254" h="2978784">
                <a:moveTo>
                  <a:pt x="1908514" y="1543986"/>
                </a:moveTo>
                <a:lnTo>
                  <a:pt x="1899890" y="1536836"/>
                </a:lnTo>
                <a:lnTo>
                  <a:pt x="1912681" y="1530944"/>
                </a:lnTo>
                <a:lnTo>
                  <a:pt x="1908514" y="1543986"/>
                </a:lnTo>
                <a:close/>
              </a:path>
              <a:path w="3818254" h="2978784">
                <a:moveTo>
                  <a:pt x="6422" y="286134"/>
                </a:moveTo>
                <a:lnTo>
                  <a:pt x="6313" y="0"/>
                </a:lnTo>
                <a:lnTo>
                  <a:pt x="290739" y="235797"/>
                </a:lnTo>
                <a:lnTo>
                  <a:pt x="338189" y="258637"/>
                </a:lnTo>
                <a:lnTo>
                  <a:pt x="367835" y="299712"/>
                </a:lnTo>
                <a:lnTo>
                  <a:pt x="392338" y="336522"/>
                </a:lnTo>
                <a:lnTo>
                  <a:pt x="491112" y="418409"/>
                </a:lnTo>
                <a:lnTo>
                  <a:pt x="506482" y="464144"/>
                </a:lnTo>
                <a:lnTo>
                  <a:pt x="250475" y="251907"/>
                </a:lnTo>
                <a:lnTo>
                  <a:pt x="244086" y="263107"/>
                </a:lnTo>
                <a:lnTo>
                  <a:pt x="386692" y="381331"/>
                </a:lnTo>
                <a:lnTo>
                  <a:pt x="377031" y="389819"/>
                </a:lnTo>
                <a:lnTo>
                  <a:pt x="903727" y="826465"/>
                </a:lnTo>
                <a:lnTo>
                  <a:pt x="891562" y="832877"/>
                </a:lnTo>
                <a:lnTo>
                  <a:pt x="464494" y="478825"/>
                </a:lnTo>
                <a:lnTo>
                  <a:pt x="448229" y="481838"/>
                </a:lnTo>
                <a:lnTo>
                  <a:pt x="452132" y="485073"/>
                </a:lnTo>
                <a:lnTo>
                  <a:pt x="447627" y="497835"/>
                </a:lnTo>
                <a:lnTo>
                  <a:pt x="443439" y="510860"/>
                </a:lnTo>
                <a:lnTo>
                  <a:pt x="152927" y="270017"/>
                </a:lnTo>
                <a:lnTo>
                  <a:pt x="140783" y="276446"/>
                </a:lnTo>
                <a:lnTo>
                  <a:pt x="1597492" y="1484100"/>
                </a:lnTo>
                <a:lnTo>
                  <a:pt x="1586347" y="1491358"/>
                </a:lnTo>
                <a:lnTo>
                  <a:pt x="251087" y="384388"/>
                </a:lnTo>
                <a:lnTo>
                  <a:pt x="246779" y="397313"/>
                </a:lnTo>
                <a:lnTo>
                  <a:pt x="138992" y="307955"/>
                </a:lnTo>
                <a:lnTo>
                  <a:pt x="129331" y="316443"/>
                </a:lnTo>
                <a:lnTo>
                  <a:pt x="761451" y="840488"/>
                </a:lnTo>
                <a:lnTo>
                  <a:pt x="750579" y="847972"/>
                </a:lnTo>
                <a:lnTo>
                  <a:pt x="624656" y="743578"/>
                </a:lnTo>
                <a:lnTo>
                  <a:pt x="613511" y="750835"/>
                </a:lnTo>
                <a:lnTo>
                  <a:pt x="61054" y="292833"/>
                </a:lnTo>
                <a:lnTo>
                  <a:pt x="58604" y="307298"/>
                </a:lnTo>
                <a:lnTo>
                  <a:pt x="1896072" y="1830612"/>
                </a:lnTo>
                <a:lnTo>
                  <a:pt x="1886593" y="1839251"/>
                </a:lnTo>
                <a:lnTo>
                  <a:pt x="9722" y="283270"/>
                </a:lnTo>
                <a:lnTo>
                  <a:pt x="6422" y="286134"/>
                </a:lnTo>
                <a:close/>
              </a:path>
              <a:path w="3818254" h="2978784">
                <a:moveTo>
                  <a:pt x="642397" y="543828"/>
                </a:moveTo>
                <a:lnTo>
                  <a:pt x="585437" y="496607"/>
                </a:lnTo>
                <a:lnTo>
                  <a:pt x="604112" y="495592"/>
                </a:lnTo>
                <a:lnTo>
                  <a:pt x="614451" y="504163"/>
                </a:lnTo>
                <a:lnTo>
                  <a:pt x="642397" y="543828"/>
                </a:lnTo>
                <a:close/>
              </a:path>
              <a:path w="3818254" h="2978784">
                <a:moveTo>
                  <a:pt x="560130" y="492123"/>
                </a:moveTo>
                <a:lnTo>
                  <a:pt x="544170" y="478892"/>
                </a:lnTo>
                <a:lnTo>
                  <a:pt x="563328" y="478277"/>
                </a:lnTo>
                <a:lnTo>
                  <a:pt x="560130" y="492123"/>
                </a:lnTo>
                <a:close/>
              </a:path>
              <a:path w="3818254" h="2978784">
                <a:moveTo>
                  <a:pt x="706214" y="613231"/>
                </a:moveTo>
                <a:lnTo>
                  <a:pt x="565946" y="496945"/>
                </a:lnTo>
                <a:lnTo>
                  <a:pt x="564135" y="478947"/>
                </a:lnTo>
                <a:lnTo>
                  <a:pt x="678370" y="573651"/>
                </a:lnTo>
                <a:lnTo>
                  <a:pt x="706214" y="613231"/>
                </a:lnTo>
                <a:close/>
              </a:path>
              <a:path w="3818254" h="2978784">
                <a:moveTo>
                  <a:pt x="2024924" y="1739474"/>
                </a:moveTo>
                <a:lnTo>
                  <a:pt x="1876664" y="1616562"/>
                </a:lnTo>
                <a:lnTo>
                  <a:pt x="1888486" y="1609865"/>
                </a:lnTo>
                <a:lnTo>
                  <a:pt x="772445" y="684635"/>
                </a:lnTo>
                <a:lnTo>
                  <a:pt x="867196" y="730193"/>
                </a:lnTo>
                <a:lnTo>
                  <a:pt x="1746884" y="1459480"/>
                </a:lnTo>
                <a:lnTo>
                  <a:pt x="1736032" y="1466980"/>
                </a:lnTo>
                <a:lnTo>
                  <a:pt x="2021929" y="1703997"/>
                </a:lnTo>
                <a:lnTo>
                  <a:pt x="2020064" y="1718947"/>
                </a:lnTo>
                <a:lnTo>
                  <a:pt x="2024924" y="1739474"/>
                </a:lnTo>
                <a:close/>
              </a:path>
              <a:path w="3818254" h="2978784">
                <a:moveTo>
                  <a:pt x="743812" y="660897"/>
                </a:moveTo>
                <a:lnTo>
                  <a:pt x="514262" y="470594"/>
                </a:lnTo>
                <a:lnTo>
                  <a:pt x="532724" y="469402"/>
                </a:lnTo>
                <a:lnTo>
                  <a:pt x="742198" y="643063"/>
                </a:lnTo>
                <a:lnTo>
                  <a:pt x="743812" y="660897"/>
                </a:lnTo>
                <a:close/>
              </a:path>
              <a:path w="3818254" h="2978784">
                <a:moveTo>
                  <a:pt x="1044037" y="926289"/>
                </a:moveTo>
                <a:lnTo>
                  <a:pt x="245318" y="264129"/>
                </a:lnTo>
                <a:lnTo>
                  <a:pt x="254959" y="255624"/>
                </a:lnTo>
                <a:lnTo>
                  <a:pt x="1046487" y="911824"/>
                </a:lnTo>
                <a:lnTo>
                  <a:pt x="1044037" y="926289"/>
                </a:lnTo>
                <a:close/>
              </a:path>
              <a:path w="3818254" h="2978784">
                <a:moveTo>
                  <a:pt x="1866869" y="1608441"/>
                </a:moveTo>
                <a:lnTo>
                  <a:pt x="1044037" y="926289"/>
                </a:lnTo>
                <a:lnTo>
                  <a:pt x="1054263" y="918270"/>
                </a:lnTo>
                <a:lnTo>
                  <a:pt x="1872914" y="1596956"/>
                </a:lnTo>
                <a:lnTo>
                  <a:pt x="1866869" y="1608441"/>
                </a:lnTo>
                <a:close/>
              </a:path>
              <a:path w="3818254" h="2978784">
                <a:moveTo>
                  <a:pt x="781944" y="725504"/>
                </a:moveTo>
                <a:lnTo>
                  <a:pt x="382403" y="394273"/>
                </a:lnTo>
                <a:lnTo>
                  <a:pt x="391296" y="385149"/>
                </a:lnTo>
                <a:lnTo>
                  <a:pt x="791584" y="716999"/>
                </a:lnTo>
                <a:lnTo>
                  <a:pt x="781944" y="725504"/>
                </a:lnTo>
                <a:close/>
              </a:path>
              <a:path w="3818254" h="2978784">
                <a:moveTo>
                  <a:pt x="1447267" y="1277075"/>
                </a:moveTo>
                <a:lnTo>
                  <a:pt x="785781" y="728685"/>
                </a:lnTo>
                <a:lnTo>
                  <a:pt x="796189" y="720816"/>
                </a:lnTo>
                <a:lnTo>
                  <a:pt x="1456705" y="1268403"/>
                </a:lnTo>
                <a:lnTo>
                  <a:pt x="1447267" y="1277075"/>
                </a:lnTo>
                <a:close/>
              </a:path>
              <a:path w="3818254" h="2978784">
                <a:moveTo>
                  <a:pt x="722580" y="742277"/>
                </a:moveTo>
                <a:lnTo>
                  <a:pt x="447327" y="514083"/>
                </a:lnTo>
                <a:lnTo>
                  <a:pt x="490116" y="516563"/>
                </a:lnTo>
                <a:lnTo>
                  <a:pt x="910297" y="864906"/>
                </a:lnTo>
                <a:lnTo>
                  <a:pt x="903909" y="876106"/>
                </a:lnTo>
                <a:lnTo>
                  <a:pt x="732039" y="733621"/>
                </a:lnTo>
                <a:lnTo>
                  <a:pt x="722580" y="742277"/>
                </a:lnTo>
                <a:close/>
              </a:path>
              <a:path w="3818254" h="2978784">
                <a:moveTo>
                  <a:pt x="1039001" y="988101"/>
                </a:moveTo>
                <a:lnTo>
                  <a:pt x="905161" y="877144"/>
                </a:lnTo>
                <a:lnTo>
                  <a:pt x="915548" y="869259"/>
                </a:lnTo>
                <a:lnTo>
                  <a:pt x="1060113" y="989107"/>
                </a:lnTo>
                <a:lnTo>
                  <a:pt x="1039001" y="988101"/>
                </a:lnTo>
                <a:close/>
              </a:path>
              <a:path w="3818254" h="2978784">
                <a:moveTo>
                  <a:pt x="1024836" y="992855"/>
                </a:moveTo>
                <a:lnTo>
                  <a:pt x="730275" y="748656"/>
                </a:lnTo>
                <a:lnTo>
                  <a:pt x="738381" y="738879"/>
                </a:lnTo>
                <a:lnTo>
                  <a:pt x="1034961" y="984753"/>
                </a:lnTo>
                <a:lnTo>
                  <a:pt x="1024836" y="992855"/>
                </a:lnTo>
                <a:close/>
              </a:path>
              <a:path w="3818254" h="2978784">
                <a:moveTo>
                  <a:pt x="3159822" y="2977279"/>
                </a:moveTo>
                <a:lnTo>
                  <a:pt x="624015" y="875021"/>
                </a:lnTo>
                <a:lnTo>
                  <a:pt x="635070" y="867688"/>
                </a:lnTo>
                <a:lnTo>
                  <a:pt x="930398" y="1112524"/>
                </a:lnTo>
                <a:lnTo>
                  <a:pt x="940786" y="1104639"/>
                </a:lnTo>
                <a:lnTo>
                  <a:pt x="1449871" y="1526686"/>
                </a:lnTo>
                <a:lnTo>
                  <a:pt x="1460097" y="1518666"/>
                </a:lnTo>
                <a:lnTo>
                  <a:pt x="1501156" y="1552705"/>
                </a:lnTo>
                <a:lnTo>
                  <a:pt x="1509099" y="1542794"/>
                </a:lnTo>
                <a:lnTo>
                  <a:pt x="1598811" y="1617168"/>
                </a:lnTo>
                <a:lnTo>
                  <a:pt x="1603200" y="1604310"/>
                </a:lnTo>
                <a:lnTo>
                  <a:pt x="1904143" y="1853801"/>
                </a:lnTo>
                <a:lnTo>
                  <a:pt x="1915157" y="1846434"/>
                </a:lnTo>
                <a:lnTo>
                  <a:pt x="906601" y="1010312"/>
                </a:lnTo>
                <a:lnTo>
                  <a:pt x="918745" y="1003883"/>
                </a:lnTo>
                <a:lnTo>
                  <a:pt x="1591561" y="1561667"/>
                </a:lnTo>
                <a:lnTo>
                  <a:pt x="1601928" y="1553765"/>
                </a:lnTo>
                <a:lnTo>
                  <a:pt x="1612942" y="1546399"/>
                </a:lnTo>
                <a:lnTo>
                  <a:pt x="133189" y="319641"/>
                </a:lnTo>
                <a:lnTo>
                  <a:pt x="143576" y="311755"/>
                </a:lnTo>
                <a:lnTo>
                  <a:pt x="1607435" y="1525337"/>
                </a:lnTo>
                <a:lnTo>
                  <a:pt x="1617466" y="1500659"/>
                </a:lnTo>
                <a:lnTo>
                  <a:pt x="148538" y="282875"/>
                </a:lnTo>
                <a:lnTo>
                  <a:pt x="152927" y="270017"/>
                </a:lnTo>
                <a:lnTo>
                  <a:pt x="1894746" y="1714036"/>
                </a:lnTo>
                <a:lnTo>
                  <a:pt x="1899135" y="1701178"/>
                </a:lnTo>
                <a:lnTo>
                  <a:pt x="3439147" y="2977892"/>
                </a:lnTo>
                <a:lnTo>
                  <a:pt x="3159822" y="2977279"/>
                </a:lnTo>
                <a:close/>
              </a:path>
              <a:path w="3818254" h="2978784">
                <a:moveTo>
                  <a:pt x="1575202" y="1498615"/>
                </a:moveTo>
                <a:lnTo>
                  <a:pt x="246779" y="397313"/>
                </a:lnTo>
                <a:lnTo>
                  <a:pt x="256217" y="388641"/>
                </a:lnTo>
                <a:lnTo>
                  <a:pt x="1586347" y="1491358"/>
                </a:lnTo>
                <a:lnTo>
                  <a:pt x="1575202" y="1498615"/>
                </a:lnTo>
                <a:close/>
              </a:path>
              <a:path w="3818254" h="2978784">
                <a:moveTo>
                  <a:pt x="1607435" y="1525337"/>
                </a:moveTo>
                <a:lnTo>
                  <a:pt x="1575202" y="1498615"/>
                </a:lnTo>
                <a:lnTo>
                  <a:pt x="1596294" y="1499604"/>
                </a:lnTo>
                <a:lnTo>
                  <a:pt x="1602554" y="1504794"/>
                </a:lnTo>
                <a:lnTo>
                  <a:pt x="1607435" y="1525337"/>
                </a:lnTo>
                <a:close/>
              </a:path>
              <a:path w="3818254" h="2978784">
                <a:moveTo>
                  <a:pt x="1585751" y="1540354"/>
                </a:moveTo>
                <a:lnTo>
                  <a:pt x="757062" y="853346"/>
                </a:lnTo>
                <a:lnTo>
                  <a:pt x="761451" y="840488"/>
                </a:lnTo>
                <a:lnTo>
                  <a:pt x="1595109" y="1531615"/>
                </a:lnTo>
                <a:lnTo>
                  <a:pt x="1585751" y="1540354"/>
                </a:lnTo>
                <a:close/>
              </a:path>
              <a:path w="3818254" h="2978784">
                <a:moveTo>
                  <a:pt x="906601" y="1010312"/>
                </a:moveTo>
                <a:lnTo>
                  <a:pt x="602366" y="758092"/>
                </a:lnTo>
                <a:lnTo>
                  <a:pt x="623437" y="759064"/>
                </a:lnTo>
                <a:lnTo>
                  <a:pt x="637662" y="754360"/>
                </a:lnTo>
                <a:lnTo>
                  <a:pt x="1593951" y="1547151"/>
                </a:lnTo>
                <a:lnTo>
                  <a:pt x="1591561" y="1561667"/>
                </a:lnTo>
                <a:lnTo>
                  <a:pt x="910909" y="997387"/>
                </a:lnTo>
                <a:lnTo>
                  <a:pt x="906601" y="1010312"/>
                </a:lnTo>
                <a:close/>
              </a:path>
              <a:path w="3818254" h="2978784">
                <a:moveTo>
                  <a:pt x="602366" y="758092"/>
                </a:moveTo>
                <a:lnTo>
                  <a:pt x="58604" y="307298"/>
                </a:lnTo>
                <a:lnTo>
                  <a:pt x="68830" y="299279"/>
                </a:lnTo>
                <a:lnTo>
                  <a:pt x="613511" y="750835"/>
                </a:lnTo>
                <a:lnTo>
                  <a:pt x="602366" y="758092"/>
                </a:lnTo>
                <a:close/>
              </a:path>
              <a:path w="3818254" h="2978784">
                <a:moveTo>
                  <a:pt x="1370862" y="1659146"/>
                </a:moveTo>
                <a:lnTo>
                  <a:pt x="6515" y="528062"/>
                </a:lnTo>
                <a:lnTo>
                  <a:pt x="6425" y="292929"/>
                </a:lnTo>
                <a:lnTo>
                  <a:pt x="9722" y="283270"/>
                </a:lnTo>
                <a:lnTo>
                  <a:pt x="1347557" y="1392374"/>
                </a:lnTo>
                <a:lnTo>
                  <a:pt x="1334685" y="1398200"/>
                </a:lnTo>
                <a:lnTo>
                  <a:pt x="1487833" y="1525164"/>
                </a:lnTo>
                <a:lnTo>
                  <a:pt x="1482454" y="1537201"/>
                </a:lnTo>
                <a:lnTo>
                  <a:pt x="94795" y="386792"/>
                </a:lnTo>
                <a:lnTo>
                  <a:pt x="90487" y="399717"/>
                </a:lnTo>
                <a:lnTo>
                  <a:pt x="636329" y="852235"/>
                </a:lnTo>
                <a:lnTo>
                  <a:pt x="623820" y="858362"/>
                </a:lnTo>
                <a:lnTo>
                  <a:pt x="625315" y="859601"/>
                </a:lnTo>
                <a:lnTo>
                  <a:pt x="621269" y="872744"/>
                </a:lnTo>
                <a:lnTo>
                  <a:pt x="3159822" y="2977279"/>
                </a:lnTo>
                <a:lnTo>
                  <a:pt x="3139871" y="2977235"/>
                </a:lnTo>
                <a:lnTo>
                  <a:pt x="1643855" y="1736994"/>
                </a:lnTo>
                <a:lnTo>
                  <a:pt x="1631346" y="1743121"/>
                </a:lnTo>
                <a:lnTo>
                  <a:pt x="150402" y="515375"/>
                </a:lnTo>
                <a:lnTo>
                  <a:pt x="139570" y="522892"/>
                </a:lnTo>
                <a:lnTo>
                  <a:pt x="134460" y="518656"/>
                </a:lnTo>
                <a:lnTo>
                  <a:pt x="129222" y="530810"/>
                </a:lnTo>
                <a:lnTo>
                  <a:pt x="3080015" y="2977103"/>
                </a:lnTo>
                <a:lnTo>
                  <a:pt x="3060064" y="2977060"/>
                </a:lnTo>
                <a:lnTo>
                  <a:pt x="500684" y="855259"/>
                </a:lnTo>
                <a:lnTo>
                  <a:pt x="493810" y="866058"/>
                </a:lnTo>
                <a:lnTo>
                  <a:pt x="649301" y="994964"/>
                </a:lnTo>
                <a:lnTo>
                  <a:pt x="639640" y="1003452"/>
                </a:lnTo>
                <a:lnTo>
                  <a:pt x="3020160" y="2976972"/>
                </a:lnTo>
                <a:lnTo>
                  <a:pt x="2980257" y="2976884"/>
                </a:lnTo>
                <a:lnTo>
                  <a:pt x="1379432" y="1649754"/>
                </a:lnTo>
                <a:lnTo>
                  <a:pt x="1370862" y="1659146"/>
                </a:lnTo>
                <a:close/>
              </a:path>
              <a:path w="3818254" h="2978784">
                <a:moveTo>
                  <a:pt x="1487833" y="1525164"/>
                </a:moveTo>
                <a:lnTo>
                  <a:pt x="1347429" y="1408765"/>
                </a:lnTo>
                <a:lnTo>
                  <a:pt x="1353293" y="1397129"/>
                </a:lnTo>
                <a:lnTo>
                  <a:pt x="1503189" y="1521398"/>
                </a:lnTo>
                <a:lnTo>
                  <a:pt x="1487833" y="1525164"/>
                </a:lnTo>
                <a:close/>
              </a:path>
              <a:path w="3818254" h="2978784">
                <a:moveTo>
                  <a:pt x="1591035" y="1610722"/>
                </a:moveTo>
                <a:lnTo>
                  <a:pt x="1504717" y="1539161"/>
                </a:lnTo>
                <a:lnTo>
                  <a:pt x="1508884" y="1526119"/>
                </a:lnTo>
                <a:lnTo>
                  <a:pt x="1603200" y="1604310"/>
                </a:lnTo>
                <a:lnTo>
                  <a:pt x="1591035" y="1610722"/>
                </a:lnTo>
                <a:close/>
              </a:path>
              <a:path w="3818254" h="2978784">
                <a:moveTo>
                  <a:pt x="5333" y="296128"/>
                </a:moveTo>
                <a:lnTo>
                  <a:pt x="0" y="291707"/>
                </a:lnTo>
                <a:lnTo>
                  <a:pt x="6422" y="286134"/>
                </a:lnTo>
                <a:lnTo>
                  <a:pt x="6425" y="292929"/>
                </a:lnTo>
                <a:lnTo>
                  <a:pt x="5333" y="296128"/>
                </a:lnTo>
                <a:close/>
              </a:path>
              <a:path w="3818254" h="2978784">
                <a:moveTo>
                  <a:pt x="1449871" y="1526686"/>
                </a:moveTo>
                <a:lnTo>
                  <a:pt x="91860" y="400855"/>
                </a:lnTo>
                <a:lnTo>
                  <a:pt x="102652" y="393305"/>
                </a:lnTo>
                <a:lnTo>
                  <a:pt x="1452321" y="1512220"/>
                </a:lnTo>
                <a:lnTo>
                  <a:pt x="1449871" y="1526686"/>
                </a:lnTo>
                <a:close/>
              </a:path>
              <a:path w="3818254" h="2978784">
                <a:moveTo>
                  <a:pt x="926541" y="1109326"/>
                </a:moveTo>
                <a:lnTo>
                  <a:pt x="636524" y="868894"/>
                </a:lnTo>
                <a:lnTo>
                  <a:pt x="638510" y="854044"/>
                </a:lnTo>
                <a:lnTo>
                  <a:pt x="936201" y="1100839"/>
                </a:lnTo>
                <a:lnTo>
                  <a:pt x="926541" y="1109326"/>
                </a:lnTo>
                <a:close/>
              </a:path>
              <a:path w="3818254" h="2978784">
                <a:moveTo>
                  <a:pt x="3080015" y="2977103"/>
                </a:moveTo>
                <a:lnTo>
                  <a:pt x="138089" y="538161"/>
                </a:lnTo>
                <a:lnTo>
                  <a:pt x="146699" y="528802"/>
                </a:lnTo>
                <a:lnTo>
                  <a:pt x="1631542" y="1759780"/>
                </a:lnTo>
                <a:lnTo>
                  <a:pt x="1644070" y="1753669"/>
                </a:lnTo>
                <a:lnTo>
                  <a:pt x="1646036" y="1738802"/>
                </a:lnTo>
                <a:lnTo>
                  <a:pt x="3139871" y="2977235"/>
                </a:lnTo>
                <a:lnTo>
                  <a:pt x="3080015" y="2977103"/>
                </a:lnTo>
                <a:close/>
              </a:path>
              <a:path w="3818254" h="2978784">
                <a:moveTo>
                  <a:pt x="1357096" y="1532256"/>
                </a:moveTo>
                <a:lnTo>
                  <a:pt x="143912" y="526491"/>
                </a:lnTo>
                <a:lnTo>
                  <a:pt x="150402" y="515375"/>
                </a:lnTo>
                <a:lnTo>
                  <a:pt x="1359546" y="1517791"/>
                </a:lnTo>
                <a:lnTo>
                  <a:pt x="1357096" y="1532256"/>
                </a:lnTo>
                <a:close/>
              </a:path>
              <a:path w="3818254" h="2978784">
                <a:moveTo>
                  <a:pt x="1631542" y="1759780"/>
                </a:moveTo>
                <a:lnTo>
                  <a:pt x="1359216" y="1534014"/>
                </a:lnTo>
                <a:lnTo>
                  <a:pt x="1363586" y="1521140"/>
                </a:lnTo>
                <a:lnTo>
                  <a:pt x="1636900" y="1747726"/>
                </a:lnTo>
                <a:lnTo>
                  <a:pt x="1631542" y="1759780"/>
                </a:lnTo>
                <a:close/>
              </a:path>
              <a:path w="3818254" h="2978784">
                <a:moveTo>
                  <a:pt x="3020160" y="2976972"/>
                </a:moveTo>
                <a:lnTo>
                  <a:pt x="643498" y="1006649"/>
                </a:lnTo>
                <a:lnTo>
                  <a:pt x="653905" y="998781"/>
                </a:lnTo>
                <a:lnTo>
                  <a:pt x="511684" y="880875"/>
                </a:lnTo>
                <a:lnTo>
                  <a:pt x="516901" y="868704"/>
                </a:lnTo>
                <a:lnTo>
                  <a:pt x="3060064" y="2977060"/>
                </a:lnTo>
                <a:lnTo>
                  <a:pt x="3020160" y="2976972"/>
                </a:lnTo>
                <a:close/>
              </a:path>
              <a:path w="3818254" h="2978784">
                <a:moveTo>
                  <a:pt x="1481531" y="1767390"/>
                </a:moveTo>
                <a:lnTo>
                  <a:pt x="1367018" y="1672456"/>
                </a:lnTo>
                <a:lnTo>
                  <a:pt x="1383263" y="1669427"/>
                </a:lnTo>
                <a:lnTo>
                  <a:pt x="1386804" y="1655866"/>
                </a:lnTo>
                <a:lnTo>
                  <a:pt x="1655474" y="1878601"/>
                </a:lnTo>
                <a:lnTo>
                  <a:pt x="1653003" y="1893049"/>
                </a:lnTo>
                <a:lnTo>
                  <a:pt x="1490989" y="1758735"/>
                </a:lnTo>
                <a:lnTo>
                  <a:pt x="1481531" y="1767390"/>
                </a:lnTo>
                <a:close/>
              </a:path>
              <a:path w="3818254" h="2978784">
                <a:moveTo>
                  <a:pt x="1783632" y="2001344"/>
                </a:moveTo>
                <a:lnTo>
                  <a:pt x="1653003" y="1893049"/>
                </a:lnTo>
                <a:lnTo>
                  <a:pt x="1661835" y="1883875"/>
                </a:lnTo>
                <a:lnTo>
                  <a:pt x="1786082" y="1986879"/>
                </a:lnTo>
                <a:lnTo>
                  <a:pt x="1783632" y="2001344"/>
                </a:lnTo>
                <a:close/>
              </a:path>
              <a:path w="3818254" h="2978784">
                <a:moveTo>
                  <a:pt x="2940353" y="2976797"/>
                </a:moveTo>
                <a:lnTo>
                  <a:pt x="1489225" y="1773769"/>
                </a:lnTo>
                <a:lnTo>
                  <a:pt x="1497331" y="1763992"/>
                </a:lnTo>
                <a:lnTo>
                  <a:pt x="1783632" y="2001344"/>
                </a:lnTo>
                <a:lnTo>
                  <a:pt x="1793858" y="1993325"/>
                </a:lnTo>
                <a:lnTo>
                  <a:pt x="2980257" y="2976884"/>
                </a:lnTo>
                <a:lnTo>
                  <a:pt x="2940353" y="2976797"/>
                </a:lnTo>
                <a:close/>
              </a:path>
              <a:path w="3818254" h="2978784">
                <a:moveTo>
                  <a:pt x="222" y="539343"/>
                </a:moveTo>
                <a:lnTo>
                  <a:pt x="5206" y="526977"/>
                </a:lnTo>
                <a:lnTo>
                  <a:pt x="6515" y="528062"/>
                </a:lnTo>
                <a:lnTo>
                  <a:pt x="6516" y="531751"/>
                </a:lnTo>
                <a:lnTo>
                  <a:pt x="222" y="539343"/>
                </a:lnTo>
                <a:close/>
              </a:path>
              <a:path w="3818254" h="2978784">
                <a:moveTo>
                  <a:pt x="7445" y="2970353"/>
                </a:moveTo>
                <a:lnTo>
                  <a:pt x="6516" y="531751"/>
                </a:lnTo>
                <a:lnTo>
                  <a:pt x="8328" y="529566"/>
                </a:lnTo>
                <a:lnTo>
                  <a:pt x="280915" y="755549"/>
                </a:lnTo>
                <a:lnTo>
                  <a:pt x="268670" y="761893"/>
                </a:lnTo>
                <a:lnTo>
                  <a:pt x="2940353" y="2976797"/>
                </a:lnTo>
                <a:lnTo>
                  <a:pt x="2900450" y="2976709"/>
                </a:lnTo>
                <a:lnTo>
                  <a:pt x="512646" y="997150"/>
                </a:lnTo>
                <a:lnTo>
                  <a:pt x="505449" y="1007681"/>
                </a:lnTo>
                <a:lnTo>
                  <a:pt x="662818" y="1138144"/>
                </a:lnTo>
                <a:lnTo>
                  <a:pt x="653178" y="1146649"/>
                </a:lnTo>
                <a:lnTo>
                  <a:pt x="782958" y="1254240"/>
                </a:lnTo>
                <a:lnTo>
                  <a:pt x="778932" y="1267400"/>
                </a:lnTo>
                <a:lnTo>
                  <a:pt x="2840594" y="2976577"/>
                </a:lnTo>
                <a:lnTo>
                  <a:pt x="2820643" y="2976534"/>
                </a:lnTo>
                <a:lnTo>
                  <a:pt x="1368573" y="1772726"/>
                </a:lnTo>
                <a:lnTo>
                  <a:pt x="1366122" y="1787191"/>
                </a:lnTo>
                <a:lnTo>
                  <a:pt x="147142" y="776621"/>
                </a:lnTo>
                <a:lnTo>
                  <a:pt x="137482" y="785109"/>
                </a:lnTo>
                <a:lnTo>
                  <a:pt x="820900" y="1351682"/>
                </a:lnTo>
                <a:lnTo>
                  <a:pt x="810108" y="1359232"/>
                </a:lnTo>
                <a:lnTo>
                  <a:pt x="2760787" y="2976402"/>
                </a:lnTo>
                <a:lnTo>
                  <a:pt x="2740836" y="2976358"/>
                </a:lnTo>
                <a:lnTo>
                  <a:pt x="670889" y="1260313"/>
                </a:lnTo>
                <a:lnTo>
                  <a:pt x="666581" y="1273237"/>
                </a:lnTo>
                <a:lnTo>
                  <a:pt x="2720884" y="2976314"/>
                </a:lnTo>
                <a:lnTo>
                  <a:pt x="2700932" y="2976271"/>
                </a:lnTo>
                <a:lnTo>
                  <a:pt x="1395474" y="1894008"/>
                </a:lnTo>
                <a:lnTo>
                  <a:pt x="1380360" y="1897975"/>
                </a:lnTo>
                <a:lnTo>
                  <a:pt x="1376159" y="1894492"/>
                </a:lnTo>
                <a:lnTo>
                  <a:pt x="1367004" y="1903399"/>
                </a:lnTo>
                <a:lnTo>
                  <a:pt x="22726" y="788954"/>
                </a:lnTo>
                <a:lnTo>
                  <a:pt x="22316" y="805110"/>
                </a:lnTo>
                <a:lnTo>
                  <a:pt x="153147" y="913573"/>
                </a:lnTo>
                <a:lnTo>
                  <a:pt x="143777" y="918532"/>
                </a:lnTo>
                <a:lnTo>
                  <a:pt x="138962" y="918310"/>
                </a:lnTo>
                <a:lnTo>
                  <a:pt x="802092" y="1468064"/>
                </a:lnTo>
                <a:lnTo>
                  <a:pt x="796022" y="1479529"/>
                </a:lnTo>
                <a:lnTo>
                  <a:pt x="799263" y="1482215"/>
                </a:lnTo>
                <a:lnTo>
                  <a:pt x="794981" y="1495162"/>
                </a:lnTo>
                <a:lnTo>
                  <a:pt x="2581222" y="2976008"/>
                </a:lnTo>
                <a:lnTo>
                  <a:pt x="2561270" y="2975964"/>
                </a:lnTo>
                <a:lnTo>
                  <a:pt x="48867" y="893109"/>
                </a:lnTo>
                <a:lnTo>
                  <a:pt x="39408" y="901764"/>
                </a:lnTo>
                <a:lnTo>
                  <a:pt x="188620" y="1025465"/>
                </a:lnTo>
                <a:lnTo>
                  <a:pt x="176818" y="1032177"/>
                </a:lnTo>
                <a:lnTo>
                  <a:pt x="165540" y="1039324"/>
                </a:lnTo>
                <a:lnTo>
                  <a:pt x="165277" y="1039106"/>
                </a:lnTo>
                <a:lnTo>
                  <a:pt x="167553" y="1057490"/>
                </a:lnTo>
                <a:lnTo>
                  <a:pt x="302988" y="1169770"/>
                </a:lnTo>
                <a:lnTo>
                  <a:pt x="294883" y="1179547"/>
                </a:lnTo>
                <a:lnTo>
                  <a:pt x="2461511" y="2975745"/>
                </a:lnTo>
                <a:lnTo>
                  <a:pt x="2421608" y="2975657"/>
                </a:lnTo>
                <a:lnTo>
                  <a:pt x="1416140" y="2142095"/>
                </a:lnTo>
                <a:lnTo>
                  <a:pt x="1423909" y="2165033"/>
                </a:lnTo>
                <a:lnTo>
                  <a:pt x="1003990" y="1816908"/>
                </a:lnTo>
                <a:lnTo>
                  <a:pt x="994693" y="1825697"/>
                </a:lnTo>
                <a:lnTo>
                  <a:pt x="201650" y="1168241"/>
                </a:lnTo>
                <a:lnTo>
                  <a:pt x="189485" y="1174653"/>
                </a:lnTo>
                <a:lnTo>
                  <a:pt x="322982" y="1285325"/>
                </a:lnTo>
                <a:lnTo>
                  <a:pt x="316936" y="1296810"/>
                </a:lnTo>
                <a:lnTo>
                  <a:pt x="319017" y="1298535"/>
                </a:lnTo>
                <a:lnTo>
                  <a:pt x="323897" y="1319078"/>
                </a:lnTo>
                <a:lnTo>
                  <a:pt x="976920" y="1860453"/>
                </a:lnTo>
                <a:lnTo>
                  <a:pt x="962756" y="1865207"/>
                </a:lnTo>
                <a:lnTo>
                  <a:pt x="2301897" y="2975394"/>
                </a:lnTo>
                <a:lnTo>
                  <a:pt x="2261993" y="2975306"/>
                </a:lnTo>
                <a:lnTo>
                  <a:pt x="624052" y="1617406"/>
                </a:lnTo>
                <a:lnTo>
                  <a:pt x="621272" y="1618858"/>
                </a:lnTo>
                <a:lnTo>
                  <a:pt x="605001" y="1618108"/>
                </a:lnTo>
                <a:lnTo>
                  <a:pt x="583748" y="1616985"/>
                </a:lnTo>
                <a:lnTo>
                  <a:pt x="571603" y="1623414"/>
                </a:lnTo>
                <a:lnTo>
                  <a:pt x="53187" y="1193632"/>
                </a:lnTo>
                <a:lnTo>
                  <a:pt x="30918" y="1208163"/>
                </a:lnTo>
                <a:lnTo>
                  <a:pt x="57738" y="1230398"/>
                </a:lnTo>
                <a:lnTo>
                  <a:pt x="48461" y="1239204"/>
                </a:lnTo>
                <a:lnTo>
                  <a:pt x="2142283" y="2975043"/>
                </a:lnTo>
                <a:lnTo>
                  <a:pt x="2102379" y="2974956"/>
                </a:lnTo>
                <a:lnTo>
                  <a:pt x="919064" y="1993953"/>
                </a:lnTo>
                <a:lnTo>
                  <a:pt x="918633" y="2010092"/>
                </a:lnTo>
                <a:lnTo>
                  <a:pt x="52763" y="1292261"/>
                </a:lnTo>
                <a:lnTo>
                  <a:pt x="42274" y="1300062"/>
                </a:lnTo>
                <a:lnTo>
                  <a:pt x="53779" y="1326097"/>
                </a:lnTo>
                <a:lnTo>
                  <a:pt x="715305" y="1874521"/>
                </a:lnTo>
                <a:lnTo>
                  <a:pt x="708431" y="1885319"/>
                </a:lnTo>
                <a:lnTo>
                  <a:pt x="1010182" y="2135479"/>
                </a:lnTo>
                <a:lnTo>
                  <a:pt x="997936" y="2141824"/>
                </a:lnTo>
                <a:lnTo>
                  <a:pt x="2002621" y="2974736"/>
                </a:lnTo>
                <a:lnTo>
                  <a:pt x="1942765" y="2974605"/>
                </a:lnTo>
                <a:lnTo>
                  <a:pt x="75315" y="1426434"/>
                </a:lnTo>
                <a:lnTo>
                  <a:pt x="69168" y="1437835"/>
                </a:lnTo>
                <a:lnTo>
                  <a:pt x="614303" y="1889768"/>
                </a:lnTo>
                <a:lnTo>
                  <a:pt x="603794" y="1897553"/>
                </a:lnTo>
                <a:lnTo>
                  <a:pt x="603128" y="1897000"/>
                </a:lnTo>
                <a:lnTo>
                  <a:pt x="595325" y="1907028"/>
                </a:lnTo>
                <a:lnTo>
                  <a:pt x="1882910" y="2974473"/>
                </a:lnTo>
                <a:lnTo>
                  <a:pt x="1783151" y="2974254"/>
                </a:lnTo>
                <a:lnTo>
                  <a:pt x="84571" y="1566081"/>
                </a:lnTo>
                <a:lnTo>
                  <a:pt x="76465" y="1575859"/>
                </a:lnTo>
                <a:lnTo>
                  <a:pt x="76162" y="1575607"/>
                </a:lnTo>
                <a:lnTo>
                  <a:pt x="68723" y="1585937"/>
                </a:lnTo>
                <a:lnTo>
                  <a:pt x="994102" y="2353103"/>
                </a:lnTo>
                <a:lnTo>
                  <a:pt x="981280" y="2358970"/>
                </a:lnTo>
                <a:lnTo>
                  <a:pt x="84914" y="1615856"/>
                </a:lnTo>
                <a:lnTo>
                  <a:pt x="76525" y="1625399"/>
                </a:lnTo>
                <a:lnTo>
                  <a:pt x="79333" y="1627726"/>
                </a:lnTo>
                <a:lnTo>
                  <a:pt x="72702" y="1638725"/>
                </a:lnTo>
                <a:lnTo>
                  <a:pt x="1683393" y="2974035"/>
                </a:lnTo>
                <a:lnTo>
                  <a:pt x="1643489" y="2973947"/>
                </a:lnTo>
                <a:lnTo>
                  <a:pt x="372843" y="1920545"/>
                </a:lnTo>
                <a:lnTo>
                  <a:pt x="369484" y="1934257"/>
                </a:lnTo>
                <a:lnTo>
                  <a:pt x="1623537" y="2973904"/>
                </a:lnTo>
                <a:lnTo>
                  <a:pt x="1543730" y="2973728"/>
                </a:lnTo>
                <a:lnTo>
                  <a:pt x="105150" y="1781103"/>
                </a:lnTo>
                <a:lnTo>
                  <a:pt x="97953" y="1791634"/>
                </a:lnTo>
                <a:lnTo>
                  <a:pt x="398977" y="2041191"/>
                </a:lnTo>
                <a:lnTo>
                  <a:pt x="389538" y="2049863"/>
                </a:lnTo>
                <a:lnTo>
                  <a:pt x="1503827" y="2973641"/>
                </a:lnTo>
                <a:lnTo>
                  <a:pt x="1463923" y="2973553"/>
                </a:lnTo>
                <a:lnTo>
                  <a:pt x="621478" y="2275141"/>
                </a:lnTo>
                <a:lnTo>
                  <a:pt x="619027" y="2289606"/>
                </a:lnTo>
                <a:lnTo>
                  <a:pt x="1443972" y="2973509"/>
                </a:lnTo>
                <a:lnTo>
                  <a:pt x="1384116" y="2973378"/>
                </a:lnTo>
                <a:lnTo>
                  <a:pt x="144983" y="1946100"/>
                </a:lnTo>
                <a:lnTo>
                  <a:pt x="142532" y="1960565"/>
                </a:lnTo>
                <a:lnTo>
                  <a:pt x="1364164" y="2973334"/>
                </a:lnTo>
                <a:lnTo>
                  <a:pt x="1124743" y="2972808"/>
                </a:lnTo>
                <a:lnTo>
                  <a:pt x="315875" y="2302232"/>
                </a:lnTo>
                <a:lnTo>
                  <a:pt x="307163" y="2311507"/>
                </a:lnTo>
                <a:lnTo>
                  <a:pt x="1104792" y="2972764"/>
                </a:lnTo>
                <a:lnTo>
                  <a:pt x="825467" y="2972150"/>
                </a:lnTo>
                <a:lnTo>
                  <a:pt x="66693" y="2343105"/>
                </a:lnTo>
                <a:lnTo>
                  <a:pt x="54468" y="2349466"/>
                </a:lnTo>
                <a:lnTo>
                  <a:pt x="805515" y="2972106"/>
                </a:lnTo>
                <a:lnTo>
                  <a:pt x="7445" y="2970353"/>
                </a:lnTo>
                <a:close/>
              </a:path>
              <a:path w="3818254" h="2978784">
                <a:moveTo>
                  <a:pt x="413739" y="882160"/>
                </a:moveTo>
                <a:lnTo>
                  <a:pt x="276526" y="768406"/>
                </a:lnTo>
                <a:lnTo>
                  <a:pt x="280915" y="755549"/>
                </a:lnTo>
                <a:lnTo>
                  <a:pt x="423197" y="873505"/>
                </a:lnTo>
                <a:lnTo>
                  <a:pt x="413739" y="882160"/>
                </a:lnTo>
                <a:close/>
              </a:path>
              <a:path w="3818254" h="2978784">
                <a:moveTo>
                  <a:pt x="1089705" y="1442555"/>
                </a:moveTo>
                <a:lnTo>
                  <a:pt x="420202" y="887518"/>
                </a:lnTo>
                <a:lnTo>
                  <a:pt x="424591" y="874660"/>
                </a:lnTo>
                <a:lnTo>
                  <a:pt x="1099143" y="1433883"/>
                </a:lnTo>
                <a:lnTo>
                  <a:pt x="1089705" y="1442555"/>
                </a:lnTo>
                <a:close/>
              </a:path>
              <a:path w="3818254" h="2978784">
                <a:moveTo>
                  <a:pt x="1233360" y="1561650"/>
                </a:moveTo>
                <a:lnTo>
                  <a:pt x="1097379" y="1448918"/>
                </a:lnTo>
                <a:lnTo>
                  <a:pt x="1105485" y="1439141"/>
                </a:lnTo>
                <a:lnTo>
                  <a:pt x="1242819" y="1552994"/>
                </a:lnTo>
                <a:lnTo>
                  <a:pt x="1233360" y="1561650"/>
                </a:lnTo>
                <a:close/>
              </a:path>
              <a:path w="3818254" h="2978784">
                <a:moveTo>
                  <a:pt x="1367018" y="1672456"/>
                </a:moveTo>
                <a:lnTo>
                  <a:pt x="1241055" y="1568029"/>
                </a:lnTo>
                <a:lnTo>
                  <a:pt x="1249160" y="1558252"/>
                </a:lnTo>
                <a:lnTo>
                  <a:pt x="1373649" y="1661457"/>
                </a:lnTo>
                <a:lnTo>
                  <a:pt x="1367018" y="1672456"/>
                </a:lnTo>
                <a:close/>
              </a:path>
              <a:path w="3818254" h="2978784">
                <a:moveTo>
                  <a:pt x="2840594" y="2976577"/>
                </a:moveTo>
                <a:lnTo>
                  <a:pt x="781679" y="1269677"/>
                </a:lnTo>
                <a:lnTo>
                  <a:pt x="792733" y="1262344"/>
                </a:lnTo>
                <a:lnTo>
                  <a:pt x="794187" y="1263550"/>
                </a:lnTo>
                <a:lnTo>
                  <a:pt x="796173" y="1248699"/>
                </a:lnTo>
                <a:lnTo>
                  <a:pt x="508398" y="1010125"/>
                </a:lnTo>
                <a:lnTo>
                  <a:pt x="518038" y="1001621"/>
                </a:lnTo>
                <a:lnTo>
                  <a:pt x="2900450" y="2976709"/>
                </a:lnTo>
                <a:lnTo>
                  <a:pt x="2840594" y="2976577"/>
                </a:lnTo>
                <a:close/>
              </a:path>
              <a:path w="3818254" h="2978784">
                <a:moveTo>
                  <a:pt x="785887" y="1256668"/>
                </a:moveTo>
                <a:lnTo>
                  <a:pt x="657035" y="1149847"/>
                </a:lnTo>
                <a:lnTo>
                  <a:pt x="667423" y="1141961"/>
                </a:lnTo>
                <a:lnTo>
                  <a:pt x="796173" y="1248699"/>
                </a:lnTo>
                <a:lnTo>
                  <a:pt x="785887" y="1256668"/>
                </a:lnTo>
                <a:close/>
              </a:path>
              <a:path w="3818254" h="2978784">
                <a:moveTo>
                  <a:pt x="2760787" y="2976402"/>
                </a:moveTo>
                <a:lnTo>
                  <a:pt x="816531" y="1364557"/>
                </a:lnTo>
                <a:lnTo>
                  <a:pt x="820900" y="1351682"/>
                </a:lnTo>
                <a:lnTo>
                  <a:pt x="1098900" y="1582152"/>
                </a:lnTo>
                <a:lnTo>
                  <a:pt x="1104542" y="1570333"/>
                </a:lnTo>
                <a:lnTo>
                  <a:pt x="1366122" y="1787191"/>
                </a:lnTo>
                <a:lnTo>
                  <a:pt x="1376348" y="1779172"/>
                </a:lnTo>
                <a:lnTo>
                  <a:pt x="2820643" y="2976534"/>
                </a:lnTo>
                <a:lnTo>
                  <a:pt x="2760787" y="2976402"/>
                </a:lnTo>
                <a:close/>
              </a:path>
              <a:path w="3818254" h="2978784">
                <a:moveTo>
                  <a:pt x="267282" y="892717"/>
                </a:moveTo>
                <a:lnTo>
                  <a:pt x="142874" y="789579"/>
                </a:lnTo>
                <a:lnTo>
                  <a:pt x="151727" y="780421"/>
                </a:lnTo>
                <a:lnTo>
                  <a:pt x="276741" y="884062"/>
                </a:lnTo>
                <a:lnTo>
                  <a:pt x="267282" y="892717"/>
                </a:lnTo>
                <a:close/>
              </a:path>
              <a:path w="3818254" h="2978784">
                <a:moveTo>
                  <a:pt x="951024" y="1459559"/>
                </a:moveTo>
                <a:lnTo>
                  <a:pt x="274977" y="899096"/>
                </a:lnTo>
                <a:lnTo>
                  <a:pt x="283083" y="889319"/>
                </a:lnTo>
                <a:lnTo>
                  <a:pt x="956827" y="1447873"/>
                </a:lnTo>
                <a:lnTo>
                  <a:pt x="951024" y="1459559"/>
                </a:lnTo>
                <a:close/>
              </a:path>
              <a:path w="3818254" h="2978784">
                <a:moveTo>
                  <a:pt x="1096800" y="1580411"/>
                </a:moveTo>
                <a:lnTo>
                  <a:pt x="964454" y="1470693"/>
                </a:lnTo>
                <a:lnTo>
                  <a:pt x="970621" y="1459308"/>
                </a:lnTo>
                <a:lnTo>
                  <a:pt x="1099250" y="1565946"/>
                </a:lnTo>
                <a:lnTo>
                  <a:pt x="1096800" y="1580411"/>
                </a:lnTo>
                <a:close/>
              </a:path>
              <a:path w="3818254" h="2978784">
                <a:moveTo>
                  <a:pt x="2720884" y="2976314"/>
                </a:moveTo>
                <a:lnTo>
                  <a:pt x="666581" y="1273237"/>
                </a:lnTo>
                <a:lnTo>
                  <a:pt x="678746" y="1266826"/>
                </a:lnTo>
                <a:lnTo>
                  <a:pt x="2740836" y="2976358"/>
                </a:lnTo>
                <a:lnTo>
                  <a:pt x="2720884" y="2976314"/>
                </a:lnTo>
                <a:close/>
              </a:path>
              <a:path w="3818254" h="2978784">
                <a:moveTo>
                  <a:pt x="2641077" y="2976139"/>
                </a:moveTo>
                <a:lnTo>
                  <a:pt x="1367623" y="1920409"/>
                </a:lnTo>
                <a:lnTo>
                  <a:pt x="1396618" y="1911453"/>
                </a:lnTo>
                <a:lnTo>
                  <a:pt x="1392518" y="1908054"/>
                </a:lnTo>
                <a:lnTo>
                  <a:pt x="1395474" y="1894008"/>
                </a:lnTo>
                <a:lnTo>
                  <a:pt x="2700932" y="2976271"/>
                </a:lnTo>
                <a:lnTo>
                  <a:pt x="2641077" y="2976139"/>
                </a:lnTo>
                <a:close/>
              </a:path>
              <a:path w="3818254" h="2978784">
                <a:moveTo>
                  <a:pt x="153147" y="913573"/>
                </a:moveTo>
                <a:lnTo>
                  <a:pt x="22316" y="805110"/>
                </a:lnTo>
                <a:lnTo>
                  <a:pt x="30421" y="795333"/>
                </a:lnTo>
                <a:lnTo>
                  <a:pt x="174258" y="914578"/>
                </a:lnTo>
                <a:lnTo>
                  <a:pt x="153147" y="913573"/>
                </a:lnTo>
                <a:close/>
              </a:path>
              <a:path w="3818254" h="2978784">
                <a:moveTo>
                  <a:pt x="268541" y="1025734"/>
                </a:moveTo>
                <a:lnTo>
                  <a:pt x="141002" y="920001"/>
                </a:lnTo>
                <a:lnTo>
                  <a:pt x="143777" y="918532"/>
                </a:lnTo>
                <a:lnTo>
                  <a:pt x="160033" y="919282"/>
                </a:lnTo>
                <a:lnTo>
                  <a:pt x="174258" y="914578"/>
                </a:lnTo>
                <a:lnTo>
                  <a:pt x="311067" y="1027997"/>
                </a:lnTo>
                <a:lnTo>
                  <a:pt x="308637" y="1042479"/>
                </a:lnTo>
                <a:lnTo>
                  <a:pt x="278221" y="1017263"/>
                </a:lnTo>
                <a:lnTo>
                  <a:pt x="268541" y="1025734"/>
                </a:lnTo>
                <a:close/>
              </a:path>
              <a:path w="3818254" h="2978784">
                <a:moveTo>
                  <a:pt x="820060" y="1466464"/>
                </a:moveTo>
                <a:lnTo>
                  <a:pt x="308637" y="1042479"/>
                </a:lnTo>
                <a:lnTo>
                  <a:pt x="317429" y="1033271"/>
                </a:lnTo>
                <a:lnTo>
                  <a:pt x="832371" y="1460172"/>
                </a:lnTo>
                <a:lnTo>
                  <a:pt x="820060" y="1466464"/>
                </a:lnTo>
                <a:close/>
              </a:path>
              <a:path w="3818254" h="2978784">
                <a:moveTo>
                  <a:pt x="948768" y="1589663"/>
                </a:moveTo>
                <a:lnTo>
                  <a:pt x="824222" y="1486410"/>
                </a:lnTo>
                <a:lnTo>
                  <a:pt x="835474" y="1479242"/>
                </a:lnTo>
                <a:lnTo>
                  <a:pt x="835696" y="1479426"/>
                </a:lnTo>
                <a:lnTo>
                  <a:pt x="833340" y="1460976"/>
                </a:lnTo>
                <a:lnTo>
                  <a:pt x="984064" y="1585931"/>
                </a:lnTo>
                <a:lnTo>
                  <a:pt x="962952" y="1584925"/>
                </a:lnTo>
                <a:lnTo>
                  <a:pt x="948768" y="1589663"/>
                </a:lnTo>
                <a:close/>
              </a:path>
              <a:path w="3818254" h="2978784">
                <a:moveTo>
                  <a:pt x="2581222" y="2976008"/>
                </a:moveTo>
                <a:lnTo>
                  <a:pt x="794981" y="1495162"/>
                </a:lnTo>
                <a:lnTo>
                  <a:pt x="808164" y="1489595"/>
                </a:lnTo>
                <a:lnTo>
                  <a:pt x="820568" y="1483381"/>
                </a:lnTo>
                <a:lnTo>
                  <a:pt x="948768" y="1589663"/>
                </a:lnTo>
                <a:lnTo>
                  <a:pt x="969859" y="1590651"/>
                </a:lnTo>
                <a:lnTo>
                  <a:pt x="984064" y="1585931"/>
                </a:lnTo>
                <a:lnTo>
                  <a:pt x="1371548" y="1907166"/>
                </a:lnTo>
                <a:lnTo>
                  <a:pt x="1367623" y="1920409"/>
                </a:lnTo>
                <a:lnTo>
                  <a:pt x="2641077" y="2976139"/>
                </a:lnTo>
                <a:lnTo>
                  <a:pt x="2581222" y="2976008"/>
                </a:lnTo>
                <a:close/>
              </a:path>
              <a:path w="3818254" h="2978784">
                <a:moveTo>
                  <a:pt x="804598" y="1470141"/>
                </a:moveTo>
                <a:lnTo>
                  <a:pt x="272418" y="1028949"/>
                </a:lnTo>
                <a:lnTo>
                  <a:pt x="282806" y="1021064"/>
                </a:lnTo>
                <a:lnTo>
                  <a:pt x="816134" y="1463208"/>
                </a:lnTo>
                <a:lnTo>
                  <a:pt x="804598" y="1470141"/>
                </a:lnTo>
                <a:close/>
              </a:path>
              <a:path w="3818254" h="2978784">
                <a:moveTo>
                  <a:pt x="141002" y="920001"/>
                </a:moveTo>
                <a:lnTo>
                  <a:pt x="138962" y="918310"/>
                </a:lnTo>
                <a:lnTo>
                  <a:pt x="143777" y="918532"/>
                </a:lnTo>
                <a:lnTo>
                  <a:pt x="141002" y="920001"/>
                </a:lnTo>
                <a:close/>
              </a:path>
              <a:path w="3818254" h="2978784">
                <a:moveTo>
                  <a:pt x="192972" y="1029073"/>
                </a:moveTo>
                <a:lnTo>
                  <a:pt x="47103" y="908143"/>
                </a:lnTo>
                <a:lnTo>
                  <a:pt x="55208" y="898366"/>
                </a:lnTo>
                <a:lnTo>
                  <a:pt x="206215" y="1023555"/>
                </a:lnTo>
                <a:lnTo>
                  <a:pt x="192972" y="1029073"/>
                </a:lnTo>
                <a:close/>
              </a:path>
              <a:path w="3818254" h="2978784">
                <a:moveTo>
                  <a:pt x="1397782" y="2027896"/>
                </a:moveTo>
                <a:lnTo>
                  <a:pt x="205077" y="1039108"/>
                </a:lnTo>
                <a:lnTo>
                  <a:pt x="209985" y="1026680"/>
                </a:lnTo>
                <a:lnTo>
                  <a:pt x="1407241" y="2019240"/>
                </a:lnTo>
                <a:lnTo>
                  <a:pt x="1397782" y="2027896"/>
                </a:lnTo>
                <a:close/>
              </a:path>
              <a:path w="3818254" h="2978784">
                <a:moveTo>
                  <a:pt x="2461511" y="2975745"/>
                </a:moveTo>
                <a:lnTo>
                  <a:pt x="431126" y="1292496"/>
                </a:lnTo>
                <a:lnTo>
                  <a:pt x="440019" y="1283372"/>
                </a:lnTo>
                <a:lnTo>
                  <a:pt x="697702" y="1496999"/>
                </a:lnTo>
                <a:lnTo>
                  <a:pt x="709847" y="1490570"/>
                </a:lnTo>
                <a:lnTo>
                  <a:pt x="184802" y="1055293"/>
                </a:lnTo>
                <a:lnTo>
                  <a:pt x="196394" y="1048406"/>
                </a:lnTo>
                <a:lnTo>
                  <a:pt x="849874" y="1590160"/>
                </a:lnTo>
                <a:lnTo>
                  <a:pt x="854263" y="1577302"/>
                </a:lnTo>
                <a:lnTo>
                  <a:pt x="1405477" y="2034275"/>
                </a:lnTo>
                <a:lnTo>
                  <a:pt x="1413583" y="2024498"/>
                </a:lnTo>
                <a:lnTo>
                  <a:pt x="2561270" y="2975964"/>
                </a:lnTo>
                <a:lnTo>
                  <a:pt x="2461511" y="2975745"/>
                </a:lnTo>
                <a:close/>
              </a:path>
              <a:path w="3818254" h="2978784">
                <a:moveTo>
                  <a:pt x="842098" y="1583714"/>
                </a:moveTo>
                <a:lnTo>
                  <a:pt x="199153" y="1050694"/>
                </a:lnTo>
                <a:lnTo>
                  <a:pt x="207079" y="1040768"/>
                </a:lnTo>
                <a:lnTo>
                  <a:pt x="854263" y="1577302"/>
                </a:lnTo>
                <a:lnTo>
                  <a:pt x="842098" y="1583714"/>
                </a:lnTo>
                <a:close/>
              </a:path>
              <a:path w="3818254" h="2978784">
                <a:moveTo>
                  <a:pt x="302665" y="1169502"/>
                </a:moveTo>
                <a:lnTo>
                  <a:pt x="167553" y="1057490"/>
                </a:lnTo>
                <a:lnTo>
                  <a:pt x="176587" y="1048483"/>
                </a:lnTo>
                <a:lnTo>
                  <a:pt x="311437" y="1160277"/>
                </a:lnTo>
                <a:lnTo>
                  <a:pt x="302665" y="1169502"/>
                </a:lnTo>
                <a:close/>
              </a:path>
              <a:path w="3818254" h="2978784">
                <a:moveTo>
                  <a:pt x="687967" y="1488929"/>
                </a:moveTo>
                <a:lnTo>
                  <a:pt x="311814" y="1177086"/>
                </a:lnTo>
                <a:lnTo>
                  <a:pt x="317395" y="1165216"/>
                </a:lnTo>
                <a:lnTo>
                  <a:pt x="694114" y="1477527"/>
                </a:lnTo>
                <a:lnTo>
                  <a:pt x="687967" y="1488929"/>
                </a:lnTo>
                <a:close/>
              </a:path>
              <a:path w="3818254" h="2978784">
                <a:moveTo>
                  <a:pt x="425754" y="1288043"/>
                </a:moveTo>
                <a:lnTo>
                  <a:pt x="300093" y="1183866"/>
                </a:lnTo>
                <a:lnTo>
                  <a:pt x="313450" y="1178443"/>
                </a:lnTo>
                <a:lnTo>
                  <a:pt x="435414" y="1279555"/>
                </a:lnTo>
                <a:lnTo>
                  <a:pt x="425754" y="1288043"/>
                </a:lnTo>
                <a:close/>
              </a:path>
              <a:path w="3818254" h="2978784">
                <a:moveTo>
                  <a:pt x="2301897" y="2975394"/>
                </a:moveTo>
                <a:lnTo>
                  <a:pt x="962756" y="1865207"/>
                </a:lnTo>
                <a:lnTo>
                  <a:pt x="983847" y="1866196"/>
                </a:lnTo>
                <a:lnTo>
                  <a:pt x="998052" y="1861475"/>
                </a:lnTo>
                <a:lnTo>
                  <a:pt x="840320" y="1730711"/>
                </a:lnTo>
                <a:lnTo>
                  <a:pt x="856242" y="1727413"/>
                </a:lnTo>
                <a:lnTo>
                  <a:pt x="859863" y="1713919"/>
                </a:lnTo>
                <a:lnTo>
                  <a:pt x="1001035" y="1830954"/>
                </a:lnTo>
                <a:lnTo>
                  <a:pt x="1009140" y="1821177"/>
                </a:lnTo>
                <a:lnTo>
                  <a:pt x="1423909" y="2165033"/>
                </a:lnTo>
                <a:lnTo>
                  <a:pt x="1448494" y="2168918"/>
                </a:lnTo>
                <a:lnTo>
                  <a:pt x="2421608" y="2975657"/>
                </a:lnTo>
                <a:lnTo>
                  <a:pt x="2301897" y="2975394"/>
                </a:lnTo>
                <a:close/>
              </a:path>
              <a:path w="3818254" h="2978784">
                <a:moveTo>
                  <a:pt x="976920" y="1860453"/>
                </a:moveTo>
                <a:lnTo>
                  <a:pt x="323897" y="1319078"/>
                </a:lnTo>
                <a:lnTo>
                  <a:pt x="333928" y="1294400"/>
                </a:lnTo>
                <a:lnTo>
                  <a:pt x="197261" y="1181099"/>
                </a:lnTo>
                <a:lnTo>
                  <a:pt x="201650" y="1168241"/>
                </a:lnTo>
                <a:lnTo>
                  <a:pt x="850614" y="1706251"/>
                </a:lnTo>
                <a:lnTo>
                  <a:pt x="838873" y="1713014"/>
                </a:lnTo>
                <a:lnTo>
                  <a:pt x="831414" y="1723327"/>
                </a:lnTo>
                <a:lnTo>
                  <a:pt x="998052" y="1861475"/>
                </a:lnTo>
                <a:lnTo>
                  <a:pt x="976920" y="1860453"/>
                </a:lnTo>
                <a:close/>
              </a:path>
              <a:path w="3818254" h="2978784">
                <a:moveTo>
                  <a:pt x="621272" y="1618858"/>
                </a:moveTo>
                <a:lnTo>
                  <a:pt x="624052" y="1617406"/>
                </a:lnTo>
                <a:lnTo>
                  <a:pt x="626072" y="1619080"/>
                </a:lnTo>
                <a:lnTo>
                  <a:pt x="621272" y="1618858"/>
                </a:lnTo>
                <a:close/>
              </a:path>
              <a:path w="3818254" h="2978784">
                <a:moveTo>
                  <a:pt x="697048" y="1760405"/>
                </a:moveTo>
                <a:lnTo>
                  <a:pt x="30918" y="1208163"/>
                </a:lnTo>
                <a:lnTo>
                  <a:pt x="51989" y="1209135"/>
                </a:lnTo>
                <a:lnTo>
                  <a:pt x="64174" y="1202740"/>
                </a:lnTo>
                <a:lnTo>
                  <a:pt x="582549" y="1632488"/>
                </a:lnTo>
                <a:lnTo>
                  <a:pt x="611847" y="1623784"/>
                </a:lnTo>
                <a:lnTo>
                  <a:pt x="621272" y="1618858"/>
                </a:lnTo>
                <a:lnTo>
                  <a:pt x="626072" y="1619080"/>
                </a:lnTo>
                <a:lnTo>
                  <a:pt x="2261993" y="2975306"/>
                </a:lnTo>
                <a:lnTo>
                  <a:pt x="2182186" y="2975131"/>
                </a:lnTo>
                <a:lnTo>
                  <a:pt x="706547" y="1751783"/>
                </a:lnTo>
                <a:lnTo>
                  <a:pt x="697048" y="1760405"/>
                </a:lnTo>
                <a:close/>
              </a:path>
              <a:path w="3818254" h="2978784">
                <a:moveTo>
                  <a:pt x="840723" y="1879516"/>
                </a:moveTo>
                <a:lnTo>
                  <a:pt x="700865" y="1763569"/>
                </a:lnTo>
                <a:lnTo>
                  <a:pt x="713010" y="1757141"/>
                </a:lnTo>
                <a:lnTo>
                  <a:pt x="850222" y="1870894"/>
                </a:lnTo>
                <a:lnTo>
                  <a:pt x="840723" y="1879516"/>
                </a:lnTo>
                <a:close/>
              </a:path>
              <a:path w="3818254" h="2978784">
                <a:moveTo>
                  <a:pt x="981773" y="1996450"/>
                </a:moveTo>
                <a:lnTo>
                  <a:pt x="844540" y="1882680"/>
                </a:lnTo>
                <a:lnTo>
                  <a:pt x="856685" y="1876252"/>
                </a:lnTo>
                <a:lnTo>
                  <a:pt x="994484" y="1990491"/>
                </a:lnTo>
                <a:lnTo>
                  <a:pt x="981773" y="1996450"/>
                </a:lnTo>
                <a:close/>
              </a:path>
              <a:path w="3818254" h="2978784">
                <a:moveTo>
                  <a:pt x="2142283" y="2975043"/>
                </a:moveTo>
                <a:lnTo>
                  <a:pt x="980212" y="2011652"/>
                </a:lnTo>
                <a:lnTo>
                  <a:pt x="993002" y="2005760"/>
                </a:lnTo>
                <a:lnTo>
                  <a:pt x="993507" y="2006178"/>
                </a:lnTo>
                <a:lnTo>
                  <a:pt x="998826" y="1994091"/>
                </a:lnTo>
                <a:lnTo>
                  <a:pt x="2182186" y="2975131"/>
                </a:lnTo>
                <a:lnTo>
                  <a:pt x="2142283" y="2975043"/>
                </a:lnTo>
                <a:close/>
              </a:path>
              <a:path w="3818254" h="2978784">
                <a:moveTo>
                  <a:pt x="976031" y="2008186"/>
                </a:moveTo>
                <a:lnTo>
                  <a:pt x="54783" y="1244445"/>
                </a:lnTo>
                <a:lnTo>
                  <a:pt x="62888" y="1234668"/>
                </a:lnTo>
                <a:lnTo>
                  <a:pt x="981289" y="1996049"/>
                </a:lnTo>
                <a:lnTo>
                  <a:pt x="976031" y="2008186"/>
                </a:lnTo>
                <a:close/>
              </a:path>
              <a:path w="3818254" h="2978784">
                <a:moveTo>
                  <a:pt x="2002621" y="2974736"/>
                </a:moveTo>
                <a:lnTo>
                  <a:pt x="1120669" y="2243573"/>
                </a:lnTo>
                <a:lnTo>
                  <a:pt x="1126653" y="2232037"/>
                </a:lnTo>
                <a:lnTo>
                  <a:pt x="708431" y="1885319"/>
                </a:lnTo>
                <a:lnTo>
                  <a:pt x="718839" y="1877451"/>
                </a:lnTo>
                <a:lnTo>
                  <a:pt x="66745" y="1336846"/>
                </a:lnTo>
                <a:lnTo>
                  <a:pt x="70731" y="1323653"/>
                </a:lnTo>
                <a:lnTo>
                  <a:pt x="612129" y="1772488"/>
                </a:lnTo>
                <a:lnTo>
                  <a:pt x="617771" y="1760669"/>
                </a:lnTo>
                <a:lnTo>
                  <a:pt x="918633" y="2010092"/>
                </a:lnTo>
                <a:lnTo>
                  <a:pt x="926739" y="2000315"/>
                </a:lnTo>
                <a:lnTo>
                  <a:pt x="2102379" y="2974956"/>
                </a:lnTo>
                <a:lnTo>
                  <a:pt x="2002621" y="2974736"/>
                </a:lnTo>
                <a:close/>
              </a:path>
              <a:path w="3818254" h="2978784">
                <a:moveTo>
                  <a:pt x="577654" y="1743908"/>
                </a:moveTo>
                <a:lnTo>
                  <a:pt x="68691" y="1321962"/>
                </a:lnTo>
                <a:lnTo>
                  <a:pt x="67223" y="1304249"/>
                </a:lnTo>
                <a:lnTo>
                  <a:pt x="586951" y="1735118"/>
                </a:lnTo>
                <a:lnTo>
                  <a:pt x="577654" y="1743908"/>
                </a:lnTo>
                <a:close/>
              </a:path>
              <a:path w="3818254" h="2978784">
                <a:moveTo>
                  <a:pt x="605666" y="1767131"/>
                </a:moveTo>
                <a:lnTo>
                  <a:pt x="583996" y="1749165"/>
                </a:lnTo>
                <a:lnTo>
                  <a:pt x="592101" y="1739388"/>
                </a:lnTo>
                <a:lnTo>
                  <a:pt x="616519" y="1759631"/>
                </a:lnTo>
                <a:lnTo>
                  <a:pt x="605666" y="1767131"/>
                </a:lnTo>
                <a:close/>
              </a:path>
              <a:path w="3818254" h="2978784">
                <a:moveTo>
                  <a:pt x="1107178" y="2232388"/>
                </a:moveTo>
                <a:lnTo>
                  <a:pt x="1003066" y="2146077"/>
                </a:lnTo>
                <a:lnTo>
                  <a:pt x="1013898" y="2138560"/>
                </a:lnTo>
                <a:lnTo>
                  <a:pt x="1113223" y="2220903"/>
                </a:lnTo>
                <a:lnTo>
                  <a:pt x="1107178" y="2232388"/>
                </a:lnTo>
                <a:close/>
              </a:path>
              <a:path w="3818254" h="2978784">
                <a:moveTo>
                  <a:pt x="1882910" y="2974473"/>
                </a:moveTo>
                <a:lnTo>
                  <a:pt x="605605" y="1915551"/>
                </a:lnTo>
                <a:lnTo>
                  <a:pt x="612257" y="1904568"/>
                </a:lnTo>
                <a:lnTo>
                  <a:pt x="609752" y="1902492"/>
                </a:lnTo>
                <a:lnTo>
                  <a:pt x="615677" y="1890906"/>
                </a:lnTo>
                <a:lnTo>
                  <a:pt x="82942" y="1449254"/>
                </a:lnTo>
                <a:lnTo>
                  <a:pt x="88745" y="1437568"/>
                </a:lnTo>
                <a:lnTo>
                  <a:pt x="1942765" y="2974605"/>
                </a:lnTo>
                <a:lnTo>
                  <a:pt x="1882910" y="2974473"/>
                </a:lnTo>
                <a:close/>
              </a:path>
              <a:path w="3818254" h="2978784">
                <a:moveTo>
                  <a:pt x="880394" y="2242339"/>
                </a:moveTo>
                <a:lnTo>
                  <a:pt x="86987" y="1584582"/>
                </a:lnTo>
                <a:lnTo>
                  <a:pt x="89842" y="1570451"/>
                </a:lnTo>
                <a:lnTo>
                  <a:pt x="880805" y="2226183"/>
                </a:lnTo>
                <a:lnTo>
                  <a:pt x="880394" y="2242339"/>
                </a:lnTo>
                <a:close/>
              </a:path>
              <a:path w="3818254" h="2978784">
                <a:moveTo>
                  <a:pt x="1703344" y="2974079"/>
                </a:moveTo>
                <a:lnTo>
                  <a:pt x="991008" y="2383531"/>
                </a:lnTo>
                <a:lnTo>
                  <a:pt x="1003274" y="2377204"/>
                </a:lnTo>
                <a:lnTo>
                  <a:pt x="1007475" y="2380686"/>
                </a:lnTo>
                <a:lnTo>
                  <a:pt x="1006923" y="2347235"/>
                </a:lnTo>
                <a:lnTo>
                  <a:pt x="880394" y="2242339"/>
                </a:lnTo>
                <a:lnTo>
                  <a:pt x="888499" y="2232562"/>
                </a:lnTo>
                <a:lnTo>
                  <a:pt x="1783151" y="2974254"/>
                </a:lnTo>
                <a:lnTo>
                  <a:pt x="1703344" y="2974079"/>
                </a:lnTo>
                <a:close/>
              </a:path>
              <a:path w="3818254" h="2978784">
                <a:moveTo>
                  <a:pt x="330062" y="1802594"/>
                </a:moveTo>
                <a:lnTo>
                  <a:pt x="74661" y="1590859"/>
                </a:lnTo>
                <a:lnTo>
                  <a:pt x="85311" y="1583192"/>
                </a:lnTo>
                <a:lnTo>
                  <a:pt x="342227" y="1796182"/>
                </a:lnTo>
                <a:lnTo>
                  <a:pt x="330062" y="1802594"/>
                </a:lnTo>
                <a:close/>
              </a:path>
              <a:path w="3818254" h="2978784">
                <a:moveTo>
                  <a:pt x="605719" y="2031122"/>
                </a:moveTo>
                <a:lnTo>
                  <a:pt x="337837" y="1809040"/>
                </a:lnTo>
                <a:lnTo>
                  <a:pt x="342227" y="1796182"/>
                </a:lnTo>
                <a:lnTo>
                  <a:pt x="614451" y="2021864"/>
                </a:lnTo>
                <a:lnTo>
                  <a:pt x="605719" y="2031122"/>
                </a:lnTo>
                <a:close/>
              </a:path>
              <a:path w="3818254" h="2978784">
                <a:moveTo>
                  <a:pt x="994102" y="2353103"/>
                </a:moveTo>
                <a:lnTo>
                  <a:pt x="609556" y="2034303"/>
                </a:lnTo>
                <a:lnTo>
                  <a:pt x="618409" y="2025146"/>
                </a:lnTo>
                <a:lnTo>
                  <a:pt x="1006923" y="2347235"/>
                </a:lnTo>
                <a:lnTo>
                  <a:pt x="994102" y="2353103"/>
                </a:lnTo>
                <a:close/>
              </a:path>
              <a:path w="3818254" h="2978784">
                <a:moveTo>
                  <a:pt x="1683393" y="2974035"/>
                </a:moveTo>
                <a:lnTo>
                  <a:pt x="72702" y="1638725"/>
                </a:lnTo>
                <a:lnTo>
                  <a:pt x="88926" y="1635679"/>
                </a:lnTo>
                <a:lnTo>
                  <a:pt x="92487" y="1622135"/>
                </a:lnTo>
                <a:lnTo>
                  <a:pt x="729293" y="2150065"/>
                </a:lnTo>
                <a:lnTo>
                  <a:pt x="722439" y="2160880"/>
                </a:lnTo>
                <a:lnTo>
                  <a:pt x="1703344" y="2974079"/>
                </a:lnTo>
                <a:lnTo>
                  <a:pt x="1683393" y="2974035"/>
                </a:lnTo>
                <a:close/>
              </a:path>
              <a:path w="3818254" h="2978784">
                <a:moveTo>
                  <a:pt x="981334" y="2375511"/>
                </a:moveTo>
                <a:lnTo>
                  <a:pt x="722439" y="2160880"/>
                </a:lnTo>
                <a:lnTo>
                  <a:pt x="732827" y="2152995"/>
                </a:lnTo>
                <a:lnTo>
                  <a:pt x="983966" y="2361197"/>
                </a:lnTo>
                <a:lnTo>
                  <a:pt x="981334" y="2375511"/>
                </a:lnTo>
                <a:close/>
              </a:path>
              <a:path w="3818254" h="2978784">
                <a:moveTo>
                  <a:pt x="1623537" y="2973904"/>
                </a:moveTo>
                <a:lnTo>
                  <a:pt x="375200" y="1938995"/>
                </a:lnTo>
                <a:lnTo>
                  <a:pt x="385547" y="1931077"/>
                </a:lnTo>
                <a:lnTo>
                  <a:pt x="1643489" y="2973947"/>
                </a:lnTo>
                <a:lnTo>
                  <a:pt x="1623537" y="2973904"/>
                </a:lnTo>
                <a:close/>
              </a:path>
              <a:path w="3818254" h="2978784">
                <a:moveTo>
                  <a:pt x="244456" y="1913089"/>
                </a:moveTo>
                <a:lnTo>
                  <a:pt x="100902" y="1794078"/>
                </a:lnTo>
                <a:lnTo>
                  <a:pt x="111289" y="1786193"/>
                </a:lnTo>
                <a:lnTo>
                  <a:pt x="250259" y="1901403"/>
                </a:lnTo>
                <a:lnTo>
                  <a:pt x="244456" y="1913089"/>
                </a:lnTo>
                <a:close/>
              </a:path>
              <a:path w="3818254" h="2978784">
                <a:moveTo>
                  <a:pt x="1503827" y="2973641"/>
                </a:moveTo>
                <a:lnTo>
                  <a:pt x="397294" y="2056293"/>
                </a:lnTo>
                <a:lnTo>
                  <a:pt x="402935" y="2044473"/>
                </a:lnTo>
                <a:lnTo>
                  <a:pt x="260027" y="1925998"/>
                </a:lnTo>
                <a:lnTo>
                  <a:pt x="265992" y="1914446"/>
                </a:lnTo>
                <a:lnTo>
                  <a:pt x="1543730" y="2973728"/>
                </a:lnTo>
                <a:lnTo>
                  <a:pt x="1503827" y="2973641"/>
                </a:lnTo>
                <a:close/>
              </a:path>
              <a:path w="3818254" h="2978784">
                <a:moveTo>
                  <a:pt x="735862" y="2386466"/>
                </a:moveTo>
                <a:lnTo>
                  <a:pt x="619027" y="2289606"/>
                </a:lnTo>
                <a:lnTo>
                  <a:pt x="629253" y="2281587"/>
                </a:lnTo>
                <a:lnTo>
                  <a:pt x="739141" y="2372687"/>
                </a:lnTo>
                <a:lnTo>
                  <a:pt x="735862" y="2386466"/>
                </a:lnTo>
                <a:close/>
              </a:path>
              <a:path w="3818254" h="2978784">
                <a:moveTo>
                  <a:pt x="881315" y="2507050"/>
                </a:moveTo>
                <a:lnTo>
                  <a:pt x="748586" y="2397014"/>
                </a:lnTo>
                <a:lnTo>
                  <a:pt x="759620" y="2389665"/>
                </a:lnTo>
                <a:lnTo>
                  <a:pt x="881726" y="2490894"/>
                </a:lnTo>
                <a:lnTo>
                  <a:pt x="881315" y="2507050"/>
                </a:lnTo>
                <a:close/>
              </a:path>
              <a:path w="3818254" h="2978784">
                <a:moveTo>
                  <a:pt x="1443972" y="2973509"/>
                </a:moveTo>
                <a:lnTo>
                  <a:pt x="881315" y="2507050"/>
                </a:lnTo>
                <a:lnTo>
                  <a:pt x="889420" y="2497273"/>
                </a:lnTo>
                <a:lnTo>
                  <a:pt x="1463923" y="2973553"/>
                </a:lnTo>
                <a:lnTo>
                  <a:pt x="1443972" y="2973509"/>
                </a:lnTo>
                <a:close/>
              </a:path>
              <a:path w="3818254" h="2978784">
                <a:moveTo>
                  <a:pt x="1364164" y="2973334"/>
                </a:moveTo>
                <a:lnTo>
                  <a:pt x="142532" y="1960565"/>
                </a:lnTo>
                <a:lnTo>
                  <a:pt x="152051" y="1951960"/>
                </a:lnTo>
                <a:lnTo>
                  <a:pt x="1384116" y="2973378"/>
                </a:lnTo>
                <a:lnTo>
                  <a:pt x="1364164" y="2973334"/>
                </a:lnTo>
                <a:close/>
              </a:path>
              <a:path w="3818254" h="2978784">
                <a:moveTo>
                  <a:pt x="437772" y="2419785"/>
                </a:moveTo>
                <a:lnTo>
                  <a:pt x="311001" y="2314688"/>
                </a:lnTo>
                <a:lnTo>
                  <a:pt x="319853" y="2305531"/>
                </a:lnTo>
                <a:lnTo>
                  <a:pt x="446483" y="2410511"/>
                </a:lnTo>
                <a:lnTo>
                  <a:pt x="437772" y="2419785"/>
                </a:lnTo>
                <a:close/>
              </a:path>
              <a:path w="3818254" h="2978784">
                <a:moveTo>
                  <a:pt x="1104792" y="2972764"/>
                </a:moveTo>
                <a:lnTo>
                  <a:pt x="441609" y="2422967"/>
                </a:lnTo>
                <a:lnTo>
                  <a:pt x="450462" y="2413809"/>
                </a:lnTo>
                <a:lnTo>
                  <a:pt x="1124743" y="2972808"/>
                </a:lnTo>
                <a:lnTo>
                  <a:pt x="1104792" y="2972764"/>
                </a:lnTo>
                <a:close/>
              </a:path>
              <a:path w="3818254" h="2978784">
                <a:moveTo>
                  <a:pt x="190913" y="2462583"/>
                </a:moveTo>
                <a:lnTo>
                  <a:pt x="60971" y="2354858"/>
                </a:lnTo>
                <a:lnTo>
                  <a:pt x="70409" y="2346186"/>
                </a:lnTo>
                <a:lnTo>
                  <a:pt x="191324" y="2446427"/>
                </a:lnTo>
                <a:lnTo>
                  <a:pt x="190913" y="2462583"/>
                </a:lnTo>
                <a:close/>
              </a:path>
              <a:path w="3818254" h="2978784">
                <a:moveTo>
                  <a:pt x="805515" y="2972106"/>
                </a:moveTo>
                <a:lnTo>
                  <a:pt x="190913" y="2462583"/>
                </a:lnTo>
                <a:lnTo>
                  <a:pt x="199019" y="2452806"/>
                </a:lnTo>
                <a:lnTo>
                  <a:pt x="825467" y="2972150"/>
                </a:lnTo>
                <a:lnTo>
                  <a:pt x="805515" y="2972106"/>
                </a:lnTo>
                <a:close/>
              </a:path>
            </a:pathLst>
          </a:custGeom>
          <a:solidFill>
            <a:srgbClr val="65AF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67572" y="228717"/>
            <a:ext cx="3086100" cy="1905000"/>
          </a:xfrm>
          <a:custGeom>
            <a:avLst/>
            <a:gdLst/>
            <a:ahLst/>
            <a:cxnLst/>
            <a:rect l="l" t="t" r="r" b="b"/>
            <a:pathLst>
              <a:path w="3086100" h="1905000">
                <a:moveTo>
                  <a:pt x="0" y="0"/>
                </a:moveTo>
                <a:lnTo>
                  <a:pt x="3086101" y="0"/>
                </a:lnTo>
                <a:lnTo>
                  <a:pt x="3086101" y="1904703"/>
                </a:lnTo>
                <a:lnTo>
                  <a:pt x="0" y="1904703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32630" y="471662"/>
            <a:ext cx="2752724" cy="141922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419930" y="4649554"/>
            <a:ext cx="3436620" cy="44831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6100"/>
              </a:lnSpc>
              <a:spcBef>
                <a:spcPts val="100"/>
              </a:spcBef>
            </a:pPr>
            <a:r>
              <a:rPr sz="2800" spc="-40" dirty="0">
                <a:solidFill>
                  <a:srgbClr val="FFFFFF"/>
                </a:solidFill>
                <a:latin typeface="Futura Bk BT"/>
                <a:cs typeface="Lucida Sans Unicode"/>
              </a:rPr>
              <a:t>recognizes </a:t>
            </a:r>
            <a:r>
              <a:rPr sz="2800" spc="10" dirty="0">
                <a:solidFill>
                  <a:srgbClr val="FFFFFF"/>
                </a:solidFill>
                <a:latin typeface="Futura Bk BT"/>
                <a:cs typeface="Lucida Sans Unicode"/>
              </a:rPr>
              <a:t>the  </a:t>
            </a:r>
            <a:r>
              <a:rPr sz="2800" spc="5" dirty="0">
                <a:solidFill>
                  <a:srgbClr val="FFFFFF"/>
                </a:solidFill>
                <a:latin typeface="Futura Bk BT"/>
                <a:cs typeface="Lucida Sans Unicode"/>
              </a:rPr>
              <a:t>importance </a:t>
            </a:r>
            <a:r>
              <a:rPr sz="2800" spc="-55" dirty="0">
                <a:solidFill>
                  <a:srgbClr val="FFFFFF"/>
                </a:solidFill>
                <a:latin typeface="Futura Bk BT"/>
                <a:cs typeface="Lucida Sans Unicode"/>
              </a:rPr>
              <a:t>of  </a:t>
            </a:r>
            <a:r>
              <a:rPr sz="2800" spc="-30" dirty="0">
                <a:solidFill>
                  <a:srgbClr val="FFFFFF"/>
                </a:solidFill>
                <a:latin typeface="Futura Bk BT"/>
                <a:cs typeface="Lucida Sans Unicode"/>
              </a:rPr>
              <a:t>diversification,  </a:t>
            </a:r>
            <a:r>
              <a:rPr sz="2800" spc="15" dirty="0">
                <a:solidFill>
                  <a:srgbClr val="FFFFFF"/>
                </a:solidFill>
                <a:latin typeface="Futura Bk BT"/>
                <a:cs typeface="Lucida Sans Unicode"/>
              </a:rPr>
              <a:t>especially </a:t>
            </a:r>
            <a:r>
              <a:rPr sz="2800" spc="-35" dirty="0">
                <a:solidFill>
                  <a:srgbClr val="FFFFFF"/>
                </a:solidFill>
                <a:latin typeface="Futura Bk BT"/>
                <a:cs typeface="Lucida Sans Unicode"/>
              </a:rPr>
              <a:t>with  </a:t>
            </a:r>
            <a:r>
              <a:rPr sz="2800" spc="55" dirty="0">
                <a:solidFill>
                  <a:srgbClr val="FFFFFF"/>
                </a:solidFill>
                <a:latin typeface="Futura Bk BT"/>
                <a:cs typeface="Lucida Sans Unicode"/>
              </a:rPr>
              <a:t>respect </a:t>
            </a:r>
            <a:r>
              <a:rPr sz="2800" spc="10" dirty="0">
                <a:solidFill>
                  <a:srgbClr val="FFFFFF"/>
                </a:solidFill>
                <a:latin typeface="Futura Bk BT"/>
                <a:cs typeface="Lucida Sans Unicode"/>
              </a:rPr>
              <a:t>to  </a:t>
            </a:r>
            <a:r>
              <a:rPr sz="2800" dirty="0">
                <a:solidFill>
                  <a:srgbClr val="FFFFFF"/>
                </a:solidFill>
                <a:latin typeface="Futura Bk BT"/>
                <a:cs typeface="Lucida Sans Unicode"/>
              </a:rPr>
              <a:t>protecting  </a:t>
            </a:r>
            <a:r>
              <a:rPr sz="2800" spc="5" dirty="0">
                <a:solidFill>
                  <a:srgbClr val="FFFFFF"/>
                </a:solidFill>
                <a:latin typeface="Futura Bk BT"/>
                <a:cs typeface="Lucida Sans Unicode"/>
              </a:rPr>
              <a:t>investments </a:t>
            </a:r>
            <a:r>
              <a:rPr sz="2800" spc="-65" dirty="0">
                <a:solidFill>
                  <a:srgbClr val="FFFFFF"/>
                </a:solidFill>
                <a:latin typeface="Futura Bk BT"/>
                <a:cs typeface="Lucida Sans Unicode"/>
              </a:rPr>
              <a:t>from  </a:t>
            </a:r>
            <a:r>
              <a:rPr sz="2800" spc="-10" dirty="0">
                <a:solidFill>
                  <a:srgbClr val="FFFFFF"/>
                </a:solidFill>
                <a:latin typeface="Futura Bk BT"/>
                <a:cs typeface="Lucida Sans Unicode"/>
              </a:rPr>
              <a:t>losses </a:t>
            </a:r>
            <a:r>
              <a:rPr sz="2800" spc="-65" dirty="0">
                <a:solidFill>
                  <a:srgbClr val="FFFFFF"/>
                </a:solidFill>
                <a:latin typeface="Futura Bk BT"/>
                <a:cs typeface="Lucida Sans Unicode"/>
              </a:rPr>
              <a:t>from </a:t>
            </a:r>
            <a:r>
              <a:rPr sz="2800" spc="-35" dirty="0">
                <a:solidFill>
                  <a:srgbClr val="FFFFFF"/>
                </a:solidFill>
                <a:latin typeface="Futura Bk BT"/>
                <a:cs typeface="Lucida Sans Unicode"/>
              </a:rPr>
              <a:t>a</a:t>
            </a:r>
            <a:r>
              <a:rPr sz="2800" spc="-110" dirty="0">
                <a:solidFill>
                  <a:srgbClr val="FFFFFF"/>
                </a:solidFill>
                <a:latin typeface="Futura Bk BT"/>
                <a:cs typeface="Lucida Sans Unicode"/>
              </a:rPr>
              <a:t> single,  </a:t>
            </a:r>
            <a:r>
              <a:rPr sz="2800" spc="10" dirty="0">
                <a:solidFill>
                  <a:srgbClr val="FFFFFF"/>
                </a:solidFill>
                <a:latin typeface="Futura Bk BT"/>
                <a:cs typeface="Lucida Sans Unicode"/>
              </a:rPr>
              <a:t>unexpected</a:t>
            </a:r>
            <a:r>
              <a:rPr sz="2800" spc="-60" dirty="0">
                <a:solidFill>
                  <a:srgbClr val="FFFFFF"/>
                </a:solidFill>
                <a:latin typeface="Futura Bk BT"/>
                <a:cs typeface="Lucida Sans Unicode"/>
              </a:rPr>
              <a:t> </a:t>
            </a:r>
            <a:r>
              <a:rPr sz="2800" spc="-20" dirty="0">
                <a:solidFill>
                  <a:srgbClr val="FFFFFF"/>
                </a:solidFill>
                <a:latin typeface="Futura Bk BT"/>
                <a:cs typeface="Lucida Sans Unicode"/>
              </a:rPr>
              <a:t>event.</a:t>
            </a:r>
            <a:endParaRPr sz="2800" dirty="0">
              <a:latin typeface="Futura Bk BT"/>
              <a:cs typeface="Lucida Sans Unicode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428055" y="2588488"/>
            <a:ext cx="3327009" cy="1897121"/>
          </a:xfrm>
          <a:prstGeom prst="rect">
            <a:avLst/>
          </a:prstGeom>
        </p:spPr>
        <p:txBody>
          <a:bodyPr vert="horz" wrap="square" lIns="0" tIns="106680" rIns="0" bIns="0" rtlCol="0">
            <a:spAutoFit/>
          </a:bodyPr>
          <a:lstStyle/>
          <a:p>
            <a:pPr marL="12700" marR="5080">
              <a:lnSpc>
                <a:spcPts val="7000"/>
              </a:lnSpc>
              <a:spcBef>
                <a:spcPts val="840"/>
              </a:spcBef>
            </a:pPr>
            <a:r>
              <a:rPr spc="405" dirty="0">
                <a:latin typeface="Futura Md BT"/>
              </a:rPr>
              <a:t>A</a:t>
            </a:r>
            <a:r>
              <a:rPr spc="-345" dirty="0">
                <a:latin typeface="Futura Md BT"/>
              </a:rPr>
              <a:t> </a:t>
            </a:r>
            <a:r>
              <a:rPr spc="204" dirty="0">
                <a:latin typeface="Futura Md BT"/>
              </a:rPr>
              <a:t>Smart  </a:t>
            </a:r>
            <a:r>
              <a:rPr spc="105" dirty="0">
                <a:latin typeface="Futura Md BT"/>
              </a:rPr>
              <a:t>Investor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831323" y="0"/>
            <a:ext cx="7461699" cy="85711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432340" y="573145"/>
            <a:ext cx="5601949" cy="943067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70" y="7307097"/>
            <a:ext cx="3818254" cy="2978785"/>
          </a:xfrm>
          <a:custGeom>
            <a:avLst/>
            <a:gdLst/>
            <a:ahLst/>
            <a:cxnLst/>
            <a:rect l="l" t="t" r="r" b="b"/>
            <a:pathLst>
              <a:path w="3818254" h="2978784">
                <a:moveTo>
                  <a:pt x="3021853" y="2335002"/>
                </a:moveTo>
                <a:lnTo>
                  <a:pt x="2880690" y="2217973"/>
                </a:lnTo>
                <a:lnTo>
                  <a:pt x="2896229" y="2214359"/>
                </a:lnTo>
                <a:lnTo>
                  <a:pt x="2940337" y="2217932"/>
                </a:lnTo>
                <a:lnTo>
                  <a:pt x="2998585" y="2266222"/>
                </a:lnTo>
                <a:lnTo>
                  <a:pt x="3007045" y="2306229"/>
                </a:lnTo>
                <a:lnTo>
                  <a:pt x="3021853" y="2335002"/>
                </a:lnTo>
                <a:close/>
              </a:path>
              <a:path w="3818254" h="2978784">
                <a:moveTo>
                  <a:pt x="3528427" y="2771464"/>
                </a:moveTo>
                <a:lnTo>
                  <a:pt x="2849765" y="2208833"/>
                </a:lnTo>
                <a:lnTo>
                  <a:pt x="2869946" y="2209067"/>
                </a:lnTo>
                <a:lnTo>
                  <a:pt x="3062924" y="2369051"/>
                </a:lnTo>
                <a:lnTo>
                  <a:pt x="3089728" y="2374776"/>
                </a:lnTo>
                <a:lnTo>
                  <a:pt x="3186625" y="2422113"/>
                </a:lnTo>
                <a:lnTo>
                  <a:pt x="3298588" y="2514933"/>
                </a:lnTo>
                <a:lnTo>
                  <a:pt x="3305623" y="2537262"/>
                </a:lnTo>
                <a:lnTo>
                  <a:pt x="3475502" y="2678097"/>
                </a:lnTo>
                <a:lnTo>
                  <a:pt x="3491493" y="2707850"/>
                </a:lnTo>
                <a:lnTo>
                  <a:pt x="3509481" y="2739260"/>
                </a:lnTo>
                <a:lnTo>
                  <a:pt x="3528427" y="2771464"/>
                </a:lnTo>
                <a:close/>
              </a:path>
              <a:path w="3818254" h="2978784">
                <a:moveTo>
                  <a:pt x="3475502" y="2678097"/>
                </a:moveTo>
                <a:lnTo>
                  <a:pt x="3362501" y="2584415"/>
                </a:lnTo>
                <a:lnTo>
                  <a:pt x="3384303" y="2585993"/>
                </a:lnTo>
                <a:lnTo>
                  <a:pt x="3458352" y="2647382"/>
                </a:lnTo>
                <a:lnTo>
                  <a:pt x="3475502" y="2678097"/>
                </a:lnTo>
                <a:close/>
              </a:path>
              <a:path w="3818254" h="2978784">
                <a:moveTo>
                  <a:pt x="3778327" y="2978637"/>
                </a:moveTo>
                <a:lnTo>
                  <a:pt x="3697175" y="2911360"/>
                </a:lnTo>
                <a:lnTo>
                  <a:pt x="3718758" y="2912757"/>
                </a:lnTo>
                <a:lnTo>
                  <a:pt x="3745388" y="2934834"/>
                </a:lnTo>
                <a:lnTo>
                  <a:pt x="3766744" y="2936042"/>
                </a:lnTo>
                <a:lnTo>
                  <a:pt x="3772899" y="2941144"/>
                </a:lnTo>
                <a:lnTo>
                  <a:pt x="3787159" y="2936469"/>
                </a:lnTo>
                <a:lnTo>
                  <a:pt x="3798317" y="2945720"/>
                </a:lnTo>
                <a:lnTo>
                  <a:pt x="3818230" y="2978725"/>
                </a:lnTo>
                <a:lnTo>
                  <a:pt x="3778327" y="2978637"/>
                </a:lnTo>
                <a:close/>
              </a:path>
              <a:path w="3818254" h="2978784">
                <a:moveTo>
                  <a:pt x="1886890" y="1707523"/>
                </a:moveTo>
                <a:lnTo>
                  <a:pt x="1024836" y="992855"/>
                </a:lnTo>
                <a:lnTo>
                  <a:pt x="1045908" y="993827"/>
                </a:lnTo>
                <a:lnTo>
                  <a:pt x="1060113" y="989107"/>
                </a:lnTo>
                <a:lnTo>
                  <a:pt x="480686" y="508745"/>
                </a:lnTo>
                <a:lnTo>
                  <a:pt x="480689" y="492251"/>
                </a:lnTo>
                <a:lnTo>
                  <a:pt x="899338" y="839323"/>
                </a:lnTo>
                <a:lnTo>
                  <a:pt x="903727" y="826465"/>
                </a:lnTo>
                <a:lnTo>
                  <a:pt x="1454941" y="1283438"/>
                </a:lnTo>
                <a:lnTo>
                  <a:pt x="1463047" y="1273661"/>
                </a:lnTo>
                <a:lnTo>
                  <a:pt x="2024924" y="1739474"/>
                </a:lnTo>
                <a:lnTo>
                  <a:pt x="2034975" y="1714813"/>
                </a:lnTo>
                <a:lnTo>
                  <a:pt x="1740030" y="1470295"/>
                </a:lnTo>
                <a:lnTo>
                  <a:pt x="1746884" y="1459480"/>
                </a:lnTo>
                <a:lnTo>
                  <a:pt x="1469179" y="1229254"/>
                </a:lnTo>
                <a:lnTo>
                  <a:pt x="1510401" y="1246932"/>
                </a:lnTo>
                <a:lnTo>
                  <a:pt x="1609714" y="1329266"/>
                </a:lnTo>
                <a:lnTo>
                  <a:pt x="1650935" y="1346942"/>
                </a:lnTo>
                <a:lnTo>
                  <a:pt x="1717189" y="1401868"/>
                </a:lnTo>
                <a:lnTo>
                  <a:pt x="1767849" y="1427370"/>
                </a:lnTo>
                <a:lnTo>
                  <a:pt x="2022535" y="1638512"/>
                </a:lnTo>
                <a:lnTo>
                  <a:pt x="2068515" y="1660134"/>
                </a:lnTo>
                <a:lnTo>
                  <a:pt x="2145237" y="1723739"/>
                </a:lnTo>
                <a:lnTo>
                  <a:pt x="2191657" y="1745726"/>
                </a:lnTo>
                <a:lnTo>
                  <a:pt x="2449689" y="1959642"/>
                </a:lnTo>
                <a:lnTo>
                  <a:pt x="2473813" y="1963145"/>
                </a:lnTo>
                <a:lnTo>
                  <a:pt x="2497017" y="1965885"/>
                </a:lnTo>
                <a:lnTo>
                  <a:pt x="2529781" y="1976550"/>
                </a:lnTo>
                <a:lnTo>
                  <a:pt x="2563491" y="1988000"/>
                </a:lnTo>
                <a:lnTo>
                  <a:pt x="2637172" y="2049084"/>
                </a:lnTo>
                <a:lnTo>
                  <a:pt x="2729950" y="2093006"/>
                </a:lnTo>
                <a:lnTo>
                  <a:pt x="2807509" y="2157305"/>
                </a:lnTo>
                <a:lnTo>
                  <a:pt x="2838333" y="2199355"/>
                </a:lnTo>
                <a:lnTo>
                  <a:pt x="3778327" y="2978637"/>
                </a:lnTo>
                <a:lnTo>
                  <a:pt x="3439147" y="2977892"/>
                </a:lnTo>
                <a:lnTo>
                  <a:pt x="1899135" y="1701178"/>
                </a:lnTo>
                <a:lnTo>
                  <a:pt x="1886890" y="1707523"/>
                </a:lnTo>
                <a:close/>
              </a:path>
              <a:path w="3818254" h="2978784">
                <a:moveTo>
                  <a:pt x="2413694" y="1929801"/>
                </a:moveTo>
                <a:lnTo>
                  <a:pt x="2230003" y="1777515"/>
                </a:lnTo>
                <a:lnTo>
                  <a:pt x="2276529" y="1799590"/>
                </a:lnTo>
                <a:lnTo>
                  <a:pt x="2385849" y="1890220"/>
                </a:lnTo>
                <a:lnTo>
                  <a:pt x="2413694" y="1929801"/>
                </a:lnTo>
                <a:close/>
              </a:path>
              <a:path w="3818254" h="2978784">
                <a:moveTo>
                  <a:pt x="1908514" y="1543986"/>
                </a:moveTo>
                <a:lnTo>
                  <a:pt x="1899890" y="1536836"/>
                </a:lnTo>
                <a:lnTo>
                  <a:pt x="1912681" y="1530944"/>
                </a:lnTo>
                <a:lnTo>
                  <a:pt x="1908514" y="1543986"/>
                </a:lnTo>
                <a:close/>
              </a:path>
              <a:path w="3818254" h="2978784">
                <a:moveTo>
                  <a:pt x="6422" y="286134"/>
                </a:moveTo>
                <a:lnTo>
                  <a:pt x="6313" y="0"/>
                </a:lnTo>
                <a:lnTo>
                  <a:pt x="290739" y="235797"/>
                </a:lnTo>
                <a:lnTo>
                  <a:pt x="338189" y="258637"/>
                </a:lnTo>
                <a:lnTo>
                  <a:pt x="367835" y="299712"/>
                </a:lnTo>
                <a:lnTo>
                  <a:pt x="392338" y="336522"/>
                </a:lnTo>
                <a:lnTo>
                  <a:pt x="491112" y="418409"/>
                </a:lnTo>
                <a:lnTo>
                  <a:pt x="506482" y="464144"/>
                </a:lnTo>
                <a:lnTo>
                  <a:pt x="250475" y="251907"/>
                </a:lnTo>
                <a:lnTo>
                  <a:pt x="244086" y="263107"/>
                </a:lnTo>
                <a:lnTo>
                  <a:pt x="386692" y="381331"/>
                </a:lnTo>
                <a:lnTo>
                  <a:pt x="377031" y="389819"/>
                </a:lnTo>
                <a:lnTo>
                  <a:pt x="903727" y="826465"/>
                </a:lnTo>
                <a:lnTo>
                  <a:pt x="891562" y="832877"/>
                </a:lnTo>
                <a:lnTo>
                  <a:pt x="464494" y="478825"/>
                </a:lnTo>
                <a:lnTo>
                  <a:pt x="448229" y="481838"/>
                </a:lnTo>
                <a:lnTo>
                  <a:pt x="452132" y="485073"/>
                </a:lnTo>
                <a:lnTo>
                  <a:pt x="447627" y="497835"/>
                </a:lnTo>
                <a:lnTo>
                  <a:pt x="443439" y="510860"/>
                </a:lnTo>
                <a:lnTo>
                  <a:pt x="152927" y="270017"/>
                </a:lnTo>
                <a:lnTo>
                  <a:pt x="140783" y="276446"/>
                </a:lnTo>
                <a:lnTo>
                  <a:pt x="1597492" y="1484100"/>
                </a:lnTo>
                <a:lnTo>
                  <a:pt x="1586347" y="1491358"/>
                </a:lnTo>
                <a:lnTo>
                  <a:pt x="251087" y="384388"/>
                </a:lnTo>
                <a:lnTo>
                  <a:pt x="246779" y="397313"/>
                </a:lnTo>
                <a:lnTo>
                  <a:pt x="138992" y="307955"/>
                </a:lnTo>
                <a:lnTo>
                  <a:pt x="129331" y="316443"/>
                </a:lnTo>
                <a:lnTo>
                  <a:pt x="761451" y="840488"/>
                </a:lnTo>
                <a:lnTo>
                  <a:pt x="750579" y="847972"/>
                </a:lnTo>
                <a:lnTo>
                  <a:pt x="624656" y="743578"/>
                </a:lnTo>
                <a:lnTo>
                  <a:pt x="613511" y="750835"/>
                </a:lnTo>
                <a:lnTo>
                  <a:pt x="61054" y="292833"/>
                </a:lnTo>
                <a:lnTo>
                  <a:pt x="58604" y="307298"/>
                </a:lnTo>
                <a:lnTo>
                  <a:pt x="1896072" y="1830612"/>
                </a:lnTo>
                <a:lnTo>
                  <a:pt x="1886593" y="1839251"/>
                </a:lnTo>
                <a:lnTo>
                  <a:pt x="9722" y="283270"/>
                </a:lnTo>
                <a:lnTo>
                  <a:pt x="6422" y="286134"/>
                </a:lnTo>
                <a:close/>
              </a:path>
              <a:path w="3818254" h="2978784">
                <a:moveTo>
                  <a:pt x="642397" y="543828"/>
                </a:moveTo>
                <a:lnTo>
                  <a:pt x="585437" y="496607"/>
                </a:lnTo>
                <a:lnTo>
                  <a:pt x="604112" y="495592"/>
                </a:lnTo>
                <a:lnTo>
                  <a:pt x="614451" y="504163"/>
                </a:lnTo>
                <a:lnTo>
                  <a:pt x="642397" y="543828"/>
                </a:lnTo>
                <a:close/>
              </a:path>
              <a:path w="3818254" h="2978784">
                <a:moveTo>
                  <a:pt x="560130" y="492123"/>
                </a:moveTo>
                <a:lnTo>
                  <a:pt x="544170" y="478892"/>
                </a:lnTo>
                <a:lnTo>
                  <a:pt x="563328" y="478277"/>
                </a:lnTo>
                <a:lnTo>
                  <a:pt x="560130" y="492123"/>
                </a:lnTo>
                <a:close/>
              </a:path>
              <a:path w="3818254" h="2978784">
                <a:moveTo>
                  <a:pt x="706214" y="613231"/>
                </a:moveTo>
                <a:lnTo>
                  <a:pt x="565946" y="496945"/>
                </a:lnTo>
                <a:lnTo>
                  <a:pt x="564135" y="478947"/>
                </a:lnTo>
                <a:lnTo>
                  <a:pt x="678370" y="573651"/>
                </a:lnTo>
                <a:lnTo>
                  <a:pt x="706214" y="613231"/>
                </a:lnTo>
                <a:close/>
              </a:path>
              <a:path w="3818254" h="2978784">
                <a:moveTo>
                  <a:pt x="2024924" y="1739474"/>
                </a:moveTo>
                <a:lnTo>
                  <a:pt x="1876664" y="1616562"/>
                </a:lnTo>
                <a:lnTo>
                  <a:pt x="1888486" y="1609865"/>
                </a:lnTo>
                <a:lnTo>
                  <a:pt x="772445" y="684635"/>
                </a:lnTo>
                <a:lnTo>
                  <a:pt x="867196" y="730193"/>
                </a:lnTo>
                <a:lnTo>
                  <a:pt x="1746884" y="1459480"/>
                </a:lnTo>
                <a:lnTo>
                  <a:pt x="1736032" y="1466980"/>
                </a:lnTo>
                <a:lnTo>
                  <a:pt x="2021929" y="1703997"/>
                </a:lnTo>
                <a:lnTo>
                  <a:pt x="2020064" y="1718947"/>
                </a:lnTo>
                <a:lnTo>
                  <a:pt x="2024924" y="1739474"/>
                </a:lnTo>
                <a:close/>
              </a:path>
              <a:path w="3818254" h="2978784">
                <a:moveTo>
                  <a:pt x="743812" y="660897"/>
                </a:moveTo>
                <a:lnTo>
                  <a:pt x="514262" y="470594"/>
                </a:lnTo>
                <a:lnTo>
                  <a:pt x="532724" y="469402"/>
                </a:lnTo>
                <a:lnTo>
                  <a:pt x="742198" y="643063"/>
                </a:lnTo>
                <a:lnTo>
                  <a:pt x="743812" y="660897"/>
                </a:lnTo>
                <a:close/>
              </a:path>
              <a:path w="3818254" h="2978784">
                <a:moveTo>
                  <a:pt x="1044037" y="926289"/>
                </a:moveTo>
                <a:lnTo>
                  <a:pt x="245318" y="264129"/>
                </a:lnTo>
                <a:lnTo>
                  <a:pt x="254959" y="255624"/>
                </a:lnTo>
                <a:lnTo>
                  <a:pt x="1046487" y="911824"/>
                </a:lnTo>
                <a:lnTo>
                  <a:pt x="1044037" y="926289"/>
                </a:lnTo>
                <a:close/>
              </a:path>
              <a:path w="3818254" h="2978784">
                <a:moveTo>
                  <a:pt x="1866869" y="1608441"/>
                </a:moveTo>
                <a:lnTo>
                  <a:pt x="1044037" y="926289"/>
                </a:lnTo>
                <a:lnTo>
                  <a:pt x="1054263" y="918270"/>
                </a:lnTo>
                <a:lnTo>
                  <a:pt x="1872914" y="1596956"/>
                </a:lnTo>
                <a:lnTo>
                  <a:pt x="1866869" y="1608441"/>
                </a:lnTo>
                <a:close/>
              </a:path>
              <a:path w="3818254" h="2978784">
                <a:moveTo>
                  <a:pt x="781944" y="725504"/>
                </a:moveTo>
                <a:lnTo>
                  <a:pt x="382403" y="394273"/>
                </a:lnTo>
                <a:lnTo>
                  <a:pt x="391296" y="385149"/>
                </a:lnTo>
                <a:lnTo>
                  <a:pt x="791584" y="716999"/>
                </a:lnTo>
                <a:lnTo>
                  <a:pt x="781944" y="725504"/>
                </a:lnTo>
                <a:close/>
              </a:path>
              <a:path w="3818254" h="2978784">
                <a:moveTo>
                  <a:pt x="1447267" y="1277075"/>
                </a:moveTo>
                <a:lnTo>
                  <a:pt x="785781" y="728685"/>
                </a:lnTo>
                <a:lnTo>
                  <a:pt x="796189" y="720816"/>
                </a:lnTo>
                <a:lnTo>
                  <a:pt x="1456705" y="1268403"/>
                </a:lnTo>
                <a:lnTo>
                  <a:pt x="1447267" y="1277075"/>
                </a:lnTo>
                <a:close/>
              </a:path>
              <a:path w="3818254" h="2978784">
                <a:moveTo>
                  <a:pt x="722580" y="742277"/>
                </a:moveTo>
                <a:lnTo>
                  <a:pt x="447327" y="514083"/>
                </a:lnTo>
                <a:lnTo>
                  <a:pt x="490116" y="516563"/>
                </a:lnTo>
                <a:lnTo>
                  <a:pt x="910297" y="864906"/>
                </a:lnTo>
                <a:lnTo>
                  <a:pt x="903909" y="876106"/>
                </a:lnTo>
                <a:lnTo>
                  <a:pt x="732039" y="733621"/>
                </a:lnTo>
                <a:lnTo>
                  <a:pt x="722580" y="742277"/>
                </a:lnTo>
                <a:close/>
              </a:path>
              <a:path w="3818254" h="2978784">
                <a:moveTo>
                  <a:pt x="1039001" y="988101"/>
                </a:moveTo>
                <a:lnTo>
                  <a:pt x="905161" y="877144"/>
                </a:lnTo>
                <a:lnTo>
                  <a:pt x="915548" y="869259"/>
                </a:lnTo>
                <a:lnTo>
                  <a:pt x="1060113" y="989107"/>
                </a:lnTo>
                <a:lnTo>
                  <a:pt x="1039001" y="988101"/>
                </a:lnTo>
                <a:close/>
              </a:path>
              <a:path w="3818254" h="2978784">
                <a:moveTo>
                  <a:pt x="1024836" y="992855"/>
                </a:moveTo>
                <a:lnTo>
                  <a:pt x="730275" y="748656"/>
                </a:lnTo>
                <a:lnTo>
                  <a:pt x="738381" y="738879"/>
                </a:lnTo>
                <a:lnTo>
                  <a:pt x="1034961" y="984753"/>
                </a:lnTo>
                <a:lnTo>
                  <a:pt x="1024836" y="992855"/>
                </a:lnTo>
                <a:close/>
              </a:path>
              <a:path w="3818254" h="2978784">
                <a:moveTo>
                  <a:pt x="3159822" y="2977279"/>
                </a:moveTo>
                <a:lnTo>
                  <a:pt x="624015" y="875021"/>
                </a:lnTo>
                <a:lnTo>
                  <a:pt x="635070" y="867688"/>
                </a:lnTo>
                <a:lnTo>
                  <a:pt x="930398" y="1112524"/>
                </a:lnTo>
                <a:lnTo>
                  <a:pt x="940786" y="1104639"/>
                </a:lnTo>
                <a:lnTo>
                  <a:pt x="1449871" y="1526686"/>
                </a:lnTo>
                <a:lnTo>
                  <a:pt x="1460097" y="1518666"/>
                </a:lnTo>
                <a:lnTo>
                  <a:pt x="1501156" y="1552705"/>
                </a:lnTo>
                <a:lnTo>
                  <a:pt x="1509099" y="1542794"/>
                </a:lnTo>
                <a:lnTo>
                  <a:pt x="1598811" y="1617168"/>
                </a:lnTo>
                <a:lnTo>
                  <a:pt x="1603200" y="1604310"/>
                </a:lnTo>
                <a:lnTo>
                  <a:pt x="1904143" y="1853801"/>
                </a:lnTo>
                <a:lnTo>
                  <a:pt x="1915157" y="1846434"/>
                </a:lnTo>
                <a:lnTo>
                  <a:pt x="906601" y="1010312"/>
                </a:lnTo>
                <a:lnTo>
                  <a:pt x="918745" y="1003883"/>
                </a:lnTo>
                <a:lnTo>
                  <a:pt x="1591561" y="1561667"/>
                </a:lnTo>
                <a:lnTo>
                  <a:pt x="1601928" y="1553765"/>
                </a:lnTo>
                <a:lnTo>
                  <a:pt x="1612942" y="1546399"/>
                </a:lnTo>
                <a:lnTo>
                  <a:pt x="133189" y="319641"/>
                </a:lnTo>
                <a:lnTo>
                  <a:pt x="143576" y="311755"/>
                </a:lnTo>
                <a:lnTo>
                  <a:pt x="1607435" y="1525337"/>
                </a:lnTo>
                <a:lnTo>
                  <a:pt x="1617466" y="1500659"/>
                </a:lnTo>
                <a:lnTo>
                  <a:pt x="148538" y="282875"/>
                </a:lnTo>
                <a:lnTo>
                  <a:pt x="152927" y="270017"/>
                </a:lnTo>
                <a:lnTo>
                  <a:pt x="1894746" y="1714036"/>
                </a:lnTo>
                <a:lnTo>
                  <a:pt x="1899135" y="1701178"/>
                </a:lnTo>
                <a:lnTo>
                  <a:pt x="3439147" y="2977892"/>
                </a:lnTo>
                <a:lnTo>
                  <a:pt x="3159822" y="2977279"/>
                </a:lnTo>
                <a:close/>
              </a:path>
              <a:path w="3818254" h="2978784">
                <a:moveTo>
                  <a:pt x="1575202" y="1498615"/>
                </a:moveTo>
                <a:lnTo>
                  <a:pt x="246779" y="397313"/>
                </a:lnTo>
                <a:lnTo>
                  <a:pt x="256217" y="388641"/>
                </a:lnTo>
                <a:lnTo>
                  <a:pt x="1586347" y="1491358"/>
                </a:lnTo>
                <a:lnTo>
                  <a:pt x="1575202" y="1498615"/>
                </a:lnTo>
                <a:close/>
              </a:path>
              <a:path w="3818254" h="2978784">
                <a:moveTo>
                  <a:pt x="1607435" y="1525337"/>
                </a:moveTo>
                <a:lnTo>
                  <a:pt x="1575202" y="1498615"/>
                </a:lnTo>
                <a:lnTo>
                  <a:pt x="1596294" y="1499604"/>
                </a:lnTo>
                <a:lnTo>
                  <a:pt x="1602554" y="1504794"/>
                </a:lnTo>
                <a:lnTo>
                  <a:pt x="1607435" y="1525337"/>
                </a:lnTo>
                <a:close/>
              </a:path>
              <a:path w="3818254" h="2978784">
                <a:moveTo>
                  <a:pt x="1585751" y="1540354"/>
                </a:moveTo>
                <a:lnTo>
                  <a:pt x="757062" y="853346"/>
                </a:lnTo>
                <a:lnTo>
                  <a:pt x="761451" y="840488"/>
                </a:lnTo>
                <a:lnTo>
                  <a:pt x="1595109" y="1531615"/>
                </a:lnTo>
                <a:lnTo>
                  <a:pt x="1585751" y="1540354"/>
                </a:lnTo>
                <a:close/>
              </a:path>
              <a:path w="3818254" h="2978784">
                <a:moveTo>
                  <a:pt x="906601" y="1010312"/>
                </a:moveTo>
                <a:lnTo>
                  <a:pt x="602366" y="758092"/>
                </a:lnTo>
                <a:lnTo>
                  <a:pt x="623437" y="759064"/>
                </a:lnTo>
                <a:lnTo>
                  <a:pt x="637662" y="754360"/>
                </a:lnTo>
                <a:lnTo>
                  <a:pt x="1593951" y="1547151"/>
                </a:lnTo>
                <a:lnTo>
                  <a:pt x="1591561" y="1561667"/>
                </a:lnTo>
                <a:lnTo>
                  <a:pt x="910909" y="997387"/>
                </a:lnTo>
                <a:lnTo>
                  <a:pt x="906601" y="1010312"/>
                </a:lnTo>
                <a:close/>
              </a:path>
              <a:path w="3818254" h="2978784">
                <a:moveTo>
                  <a:pt x="602366" y="758092"/>
                </a:moveTo>
                <a:lnTo>
                  <a:pt x="58604" y="307298"/>
                </a:lnTo>
                <a:lnTo>
                  <a:pt x="68830" y="299279"/>
                </a:lnTo>
                <a:lnTo>
                  <a:pt x="613511" y="750835"/>
                </a:lnTo>
                <a:lnTo>
                  <a:pt x="602366" y="758092"/>
                </a:lnTo>
                <a:close/>
              </a:path>
              <a:path w="3818254" h="2978784">
                <a:moveTo>
                  <a:pt x="1370862" y="1659146"/>
                </a:moveTo>
                <a:lnTo>
                  <a:pt x="6515" y="528062"/>
                </a:lnTo>
                <a:lnTo>
                  <a:pt x="6425" y="292929"/>
                </a:lnTo>
                <a:lnTo>
                  <a:pt x="9722" y="283270"/>
                </a:lnTo>
                <a:lnTo>
                  <a:pt x="1347557" y="1392374"/>
                </a:lnTo>
                <a:lnTo>
                  <a:pt x="1334685" y="1398200"/>
                </a:lnTo>
                <a:lnTo>
                  <a:pt x="1487833" y="1525164"/>
                </a:lnTo>
                <a:lnTo>
                  <a:pt x="1482454" y="1537201"/>
                </a:lnTo>
                <a:lnTo>
                  <a:pt x="94795" y="386792"/>
                </a:lnTo>
                <a:lnTo>
                  <a:pt x="90487" y="399717"/>
                </a:lnTo>
                <a:lnTo>
                  <a:pt x="636329" y="852235"/>
                </a:lnTo>
                <a:lnTo>
                  <a:pt x="623820" y="858362"/>
                </a:lnTo>
                <a:lnTo>
                  <a:pt x="625315" y="859601"/>
                </a:lnTo>
                <a:lnTo>
                  <a:pt x="621269" y="872744"/>
                </a:lnTo>
                <a:lnTo>
                  <a:pt x="3159822" y="2977279"/>
                </a:lnTo>
                <a:lnTo>
                  <a:pt x="3139871" y="2977235"/>
                </a:lnTo>
                <a:lnTo>
                  <a:pt x="1643855" y="1736994"/>
                </a:lnTo>
                <a:lnTo>
                  <a:pt x="1631346" y="1743121"/>
                </a:lnTo>
                <a:lnTo>
                  <a:pt x="150402" y="515375"/>
                </a:lnTo>
                <a:lnTo>
                  <a:pt x="139570" y="522892"/>
                </a:lnTo>
                <a:lnTo>
                  <a:pt x="134460" y="518656"/>
                </a:lnTo>
                <a:lnTo>
                  <a:pt x="129222" y="530810"/>
                </a:lnTo>
                <a:lnTo>
                  <a:pt x="3080015" y="2977103"/>
                </a:lnTo>
                <a:lnTo>
                  <a:pt x="3060064" y="2977059"/>
                </a:lnTo>
                <a:lnTo>
                  <a:pt x="500684" y="855259"/>
                </a:lnTo>
                <a:lnTo>
                  <a:pt x="493810" y="866058"/>
                </a:lnTo>
                <a:lnTo>
                  <a:pt x="649301" y="994964"/>
                </a:lnTo>
                <a:lnTo>
                  <a:pt x="639640" y="1003452"/>
                </a:lnTo>
                <a:lnTo>
                  <a:pt x="3020160" y="2976972"/>
                </a:lnTo>
                <a:lnTo>
                  <a:pt x="2980257" y="2976884"/>
                </a:lnTo>
                <a:lnTo>
                  <a:pt x="1379432" y="1649754"/>
                </a:lnTo>
                <a:lnTo>
                  <a:pt x="1370862" y="1659146"/>
                </a:lnTo>
                <a:close/>
              </a:path>
              <a:path w="3818254" h="2978784">
                <a:moveTo>
                  <a:pt x="1487833" y="1525164"/>
                </a:moveTo>
                <a:lnTo>
                  <a:pt x="1347429" y="1408765"/>
                </a:lnTo>
                <a:lnTo>
                  <a:pt x="1353293" y="1397129"/>
                </a:lnTo>
                <a:lnTo>
                  <a:pt x="1503189" y="1521398"/>
                </a:lnTo>
                <a:lnTo>
                  <a:pt x="1487833" y="1525164"/>
                </a:lnTo>
                <a:close/>
              </a:path>
              <a:path w="3818254" h="2978784">
                <a:moveTo>
                  <a:pt x="1591035" y="1610722"/>
                </a:moveTo>
                <a:lnTo>
                  <a:pt x="1504717" y="1539161"/>
                </a:lnTo>
                <a:lnTo>
                  <a:pt x="1508884" y="1526119"/>
                </a:lnTo>
                <a:lnTo>
                  <a:pt x="1603200" y="1604310"/>
                </a:lnTo>
                <a:lnTo>
                  <a:pt x="1591035" y="1610722"/>
                </a:lnTo>
                <a:close/>
              </a:path>
              <a:path w="3818254" h="2978784">
                <a:moveTo>
                  <a:pt x="5333" y="296128"/>
                </a:moveTo>
                <a:lnTo>
                  <a:pt x="0" y="291707"/>
                </a:lnTo>
                <a:lnTo>
                  <a:pt x="6422" y="286134"/>
                </a:lnTo>
                <a:lnTo>
                  <a:pt x="6425" y="292929"/>
                </a:lnTo>
                <a:lnTo>
                  <a:pt x="5333" y="296128"/>
                </a:lnTo>
                <a:close/>
              </a:path>
              <a:path w="3818254" h="2978784">
                <a:moveTo>
                  <a:pt x="1449871" y="1526686"/>
                </a:moveTo>
                <a:lnTo>
                  <a:pt x="91860" y="400855"/>
                </a:lnTo>
                <a:lnTo>
                  <a:pt x="102652" y="393305"/>
                </a:lnTo>
                <a:lnTo>
                  <a:pt x="1452321" y="1512220"/>
                </a:lnTo>
                <a:lnTo>
                  <a:pt x="1449871" y="1526686"/>
                </a:lnTo>
                <a:close/>
              </a:path>
              <a:path w="3818254" h="2978784">
                <a:moveTo>
                  <a:pt x="926541" y="1109326"/>
                </a:moveTo>
                <a:lnTo>
                  <a:pt x="636524" y="868894"/>
                </a:lnTo>
                <a:lnTo>
                  <a:pt x="638510" y="854044"/>
                </a:lnTo>
                <a:lnTo>
                  <a:pt x="936201" y="1100839"/>
                </a:lnTo>
                <a:lnTo>
                  <a:pt x="926541" y="1109326"/>
                </a:lnTo>
                <a:close/>
              </a:path>
              <a:path w="3818254" h="2978784">
                <a:moveTo>
                  <a:pt x="3080015" y="2977103"/>
                </a:moveTo>
                <a:lnTo>
                  <a:pt x="138089" y="538161"/>
                </a:lnTo>
                <a:lnTo>
                  <a:pt x="146699" y="528802"/>
                </a:lnTo>
                <a:lnTo>
                  <a:pt x="1631542" y="1759780"/>
                </a:lnTo>
                <a:lnTo>
                  <a:pt x="1644070" y="1753669"/>
                </a:lnTo>
                <a:lnTo>
                  <a:pt x="1646036" y="1738802"/>
                </a:lnTo>
                <a:lnTo>
                  <a:pt x="3139871" y="2977235"/>
                </a:lnTo>
                <a:lnTo>
                  <a:pt x="3080015" y="2977103"/>
                </a:lnTo>
                <a:close/>
              </a:path>
              <a:path w="3818254" h="2978784">
                <a:moveTo>
                  <a:pt x="1357096" y="1532256"/>
                </a:moveTo>
                <a:lnTo>
                  <a:pt x="143912" y="526491"/>
                </a:lnTo>
                <a:lnTo>
                  <a:pt x="150402" y="515375"/>
                </a:lnTo>
                <a:lnTo>
                  <a:pt x="1359546" y="1517791"/>
                </a:lnTo>
                <a:lnTo>
                  <a:pt x="1357096" y="1532256"/>
                </a:lnTo>
                <a:close/>
              </a:path>
              <a:path w="3818254" h="2978784">
                <a:moveTo>
                  <a:pt x="1631542" y="1759780"/>
                </a:moveTo>
                <a:lnTo>
                  <a:pt x="1359216" y="1534014"/>
                </a:lnTo>
                <a:lnTo>
                  <a:pt x="1363586" y="1521140"/>
                </a:lnTo>
                <a:lnTo>
                  <a:pt x="1636900" y="1747726"/>
                </a:lnTo>
                <a:lnTo>
                  <a:pt x="1631542" y="1759780"/>
                </a:lnTo>
                <a:close/>
              </a:path>
              <a:path w="3818254" h="2978784">
                <a:moveTo>
                  <a:pt x="3020160" y="2976972"/>
                </a:moveTo>
                <a:lnTo>
                  <a:pt x="643498" y="1006649"/>
                </a:lnTo>
                <a:lnTo>
                  <a:pt x="653905" y="998781"/>
                </a:lnTo>
                <a:lnTo>
                  <a:pt x="511684" y="880875"/>
                </a:lnTo>
                <a:lnTo>
                  <a:pt x="516901" y="868704"/>
                </a:lnTo>
                <a:lnTo>
                  <a:pt x="3060064" y="2977059"/>
                </a:lnTo>
                <a:lnTo>
                  <a:pt x="3020160" y="2976972"/>
                </a:lnTo>
                <a:close/>
              </a:path>
              <a:path w="3818254" h="2978784">
                <a:moveTo>
                  <a:pt x="1481531" y="1767390"/>
                </a:moveTo>
                <a:lnTo>
                  <a:pt x="1367018" y="1672456"/>
                </a:lnTo>
                <a:lnTo>
                  <a:pt x="1383263" y="1669427"/>
                </a:lnTo>
                <a:lnTo>
                  <a:pt x="1386804" y="1655866"/>
                </a:lnTo>
                <a:lnTo>
                  <a:pt x="1655474" y="1878601"/>
                </a:lnTo>
                <a:lnTo>
                  <a:pt x="1653003" y="1893049"/>
                </a:lnTo>
                <a:lnTo>
                  <a:pt x="1490989" y="1758735"/>
                </a:lnTo>
                <a:lnTo>
                  <a:pt x="1481531" y="1767390"/>
                </a:lnTo>
                <a:close/>
              </a:path>
              <a:path w="3818254" h="2978784">
                <a:moveTo>
                  <a:pt x="1783632" y="2001344"/>
                </a:moveTo>
                <a:lnTo>
                  <a:pt x="1653003" y="1893049"/>
                </a:lnTo>
                <a:lnTo>
                  <a:pt x="1661835" y="1883875"/>
                </a:lnTo>
                <a:lnTo>
                  <a:pt x="1786082" y="1986879"/>
                </a:lnTo>
                <a:lnTo>
                  <a:pt x="1783632" y="2001344"/>
                </a:lnTo>
                <a:close/>
              </a:path>
              <a:path w="3818254" h="2978784">
                <a:moveTo>
                  <a:pt x="2940353" y="2976797"/>
                </a:moveTo>
                <a:lnTo>
                  <a:pt x="1489225" y="1773769"/>
                </a:lnTo>
                <a:lnTo>
                  <a:pt x="1497331" y="1763992"/>
                </a:lnTo>
                <a:lnTo>
                  <a:pt x="1783632" y="2001344"/>
                </a:lnTo>
                <a:lnTo>
                  <a:pt x="1793858" y="1993325"/>
                </a:lnTo>
                <a:lnTo>
                  <a:pt x="2980257" y="2976884"/>
                </a:lnTo>
                <a:lnTo>
                  <a:pt x="2940353" y="2976797"/>
                </a:lnTo>
                <a:close/>
              </a:path>
              <a:path w="3818254" h="2978784">
                <a:moveTo>
                  <a:pt x="222" y="539343"/>
                </a:moveTo>
                <a:lnTo>
                  <a:pt x="5206" y="526977"/>
                </a:lnTo>
                <a:lnTo>
                  <a:pt x="6515" y="528062"/>
                </a:lnTo>
                <a:lnTo>
                  <a:pt x="6516" y="531751"/>
                </a:lnTo>
                <a:lnTo>
                  <a:pt x="222" y="539343"/>
                </a:lnTo>
                <a:close/>
              </a:path>
              <a:path w="3818254" h="2978784">
                <a:moveTo>
                  <a:pt x="7445" y="2970353"/>
                </a:moveTo>
                <a:lnTo>
                  <a:pt x="6516" y="531751"/>
                </a:lnTo>
                <a:lnTo>
                  <a:pt x="8328" y="529566"/>
                </a:lnTo>
                <a:lnTo>
                  <a:pt x="280915" y="755549"/>
                </a:lnTo>
                <a:lnTo>
                  <a:pt x="268670" y="761893"/>
                </a:lnTo>
                <a:lnTo>
                  <a:pt x="2940353" y="2976797"/>
                </a:lnTo>
                <a:lnTo>
                  <a:pt x="2900450" y="2976709"/>
                </a:lnTo>
                <a:lnTo>
                  <a:pt x="512646" y="997150"/>
                </a:lnTo>
                <a:lnTo>
                  <a:pt x="505449" y="1007681"/>
                </a:lnTo>
                <a:lnTo>
                  <a:pt x="662818" y="1138144"/>
                </a:lnTo>
                <a:lnTo>
                  <a:pt x="653178" y="1146649"/>
                </a:lnTo>
                <a:lnTo>
                  <a:pt x="782958" y="1254240"/>
                </a:lnTo>
                <a:lnTo>
                  <a:pt x="778932" y="1267400"/>
                </a:lnTo>
                <a:lnTo>
                  <a:pt x="2840594" y="2976577"/>
                </a:lnTo>
                <a:lnTo>
                  <a:pt x="2820643" y="2976534"/>
                </a:lnTo>
                <a:lnTo>
                  <a:pt x="1368573" y="1772726"/>
                </a:lnTo>
                <a:lnTo>
                  <a:pt x="1366122" y="1787191"/>
                </a:lnTo>
                <a:lnTo>
                  <a:pt x="147142" y="776621"/>
                </a:lnTo>
                <a:lnTo>
                  <a:pt x="137482" y="785109"/>
                </a:lnTo>
                <a:lnTo>
                  <a:pt x="820900" y="1351682"/>
                </a:lnTo>
                <a:lnTo>
                  <a:pt x="810108" y="1359232"/>
                </a:lnTo>
                <a:lnTo>
                  <a:pt x="2760787" y="2976402"/>
                </a:lnTo>
                <a:lnTo>
                  <a:pt x="2740836" y="2976358"/>
                </a:lnTo>
                <a:lnTo>
                  <a:pt x="670889" y="1260313"/>
                </a:lnTo>
                <a:lnTo>
                  <a:pt x="666581" y="1273237"/>
                </a:lnTo>
                <a:lnTo>
                  <a:pt x="2720884" y="2976314"/>
                </a:lnTo>
                <a:lnTo>
                  <a:pt x="2700932" y="2976271"/>
                </a:lnTo>
                <a:lnTo>
                  <a:pt x="1395474" y="1894008"/>
                </a:lnTo>
                <a:lnTo>
                  <a:pt x="1380360" y="1897975"/>
                </a:lnTo>
                <a:lnTo>
                  <a:pt x="1376159" y="1894492"/>
                </a:lnTo>
                <a:lnTo>
                  <a:pt x="1367004" y="1903399"/>
                </a:lnTo>
                <a:lnTo>
                  <a:pt x="22726" y="788954"/>
                </a:lnTo>
                <a:lnTo>
                  <a:pt x="22316" y="805110"/>
                </a:lnTo>
                <a:lnTo>
                  <a:pt x="153147" y="913573"/>
                </a:lnTo>
                <a:lnTo>
                  <a:pt x="143777" y="918532"/>
                </a:lnTo>
                <a:lnTo>
                  <a:pt x="138962" y="918310"/>
                </a:lnTo>
                <a:lnTo>
                  <a:pt x="802092" y="1468064"/>
                </a:lnTo>
                <a:lnTo>
                  <a:pt x="796022" y="1479529"/>
                </a:lnTo>
                <a:lnTo>
                  <a:pt x="799263" y="1482215"/>
                </a:lnTo>
                <a:lnTo>
                  <a:pt x="794981" y="1495162"/>
                </a:lnTo>
                <a:lnTo>
                  <a:pt x="2581221" y="2976008"/>
                </a:lnTo>
                <a:lnTo>
                  <a:pt x="2561270" y="2975964"/>
                </a:lnTo>
                <a:lnTo>
                  <a:pt x="48867" y="893109"/>
                </a:lnTo>
                <a:lnTo>
                  <a:pt x="39408" y="901764"/>
                </a:lnTo>
                <a:lnTo>
                  <a:pt x="188620" y="1025465"/>
                </a:lnTo>
                <a:lnTo>
                  <a:pt x="176818" y="1032177"/>
                </a:lnTo>
                <a:lnTo>
                  <a:pt x="165540" y="1039324"/>
                </a:lnTo>
                <a:lnTo>
                  <a:pt x="165277" y="1039106"/>
                </a:lnTo>
                <a:lnTo>
                  <a:pt x="167553" y="1057490"/>
                </a:lnTo>
                <a:lnTo>
                  <a:pt x="302988" y="1169770"/>
                </a:lnTo>
                <a:lnTo>
                  <a:pt x="294883" y="1179547"/>
                </a:lnTo>
                <a:lnTo>
                  <a:pt x="2461511" y="2975745"/>
                </a:lnTo>
                <a:lnTo>
                  <a:pt x="2421607" y="2975657"/>
                </a:lnTo>
                <a:lnTo>
                  <a:pt x="1416140" y="2142095"/>
                </a:lnTo>
                <a:lnTo>
                  <a:pt x="1423909" y="2165033"/>
                </a:lnTo>
                <a:lnTo>
                  <a:pt x="1003990" y="1816908"/>
                </a:lnTo>
                <a:lnTo>
                  <a:pt x="994693" y="1825697"/>
                </a:lnTo>
                <a:lnTo>
                  <a:pt x="201650" y="1168241"/>
                </a:lnTo>
                <a:lnTo>
                  <a:pt x="189485" y="1174653"/>
                </a:lnTo>
                <a:lnTo>
                  <a:pt x="322982" y="1285325"/>
                </a:lnTo>
                <a:lnTo>
                  <a:pt x="316936" y="1296810"/>
                </a:lnTo>
                <a:lnTo>
                  <a:pt x="319017" y="1298535"/>
                </a:lnTo>
                <a:lnTo>
                  <a:pt x="323897" y="1319078"/>
                </a:lnTo>
                <a:lnTo>
                  <a:pt x="976920" y="1860453"/>
                </a:lnTo>
                <a:lnTo>
                  <a:pt x="962756" y="1865207"/>
                </a:lnTo>
                <a:lnTo>
                  <a:pt x="2301897" y="2975394"/>
                </a:lnTo>
                <a:lnTo>
                  <a:pt x="2261993" y="2975306"/>
                </a:lnTo>
                <a:lnTo>
                  <a:pt x="624052" y="1617406"/>
                </a:lnTo>
                <a:lnTo>
                  <a:pt x="621272" y="1618858"/>
                </a:lnTo>
                <a:lnTo>
                  <a:pt x="605001" y="1618108"/>
                </a:lnTo>
                <a:lnTo>
                  <a:pt x="583748" y="1616985"/>
                </a:lnTo>
                <a:lnTo>
                  <a:pt x="571603" y="1623414"/>
                </a:lnTo>
                <a:lnTo>
                  <a:pt x="53187" y="1193632"/>
                </a:lnTo>
                <a:lnTo>
                  <a:pt x="30918" y="1208163"/>
                </a:lnTo>
                <a:lnTo>
                  <a:pt x="57738" y="1230398"/>
                </a:lnTo>
                <a:lnTo>
                  <a:pt x="48461" y="1239204"/>
                </a:lnTo>
                <a:lnTo>
                  <a:pt x="2142283" y="2975043"/>
                </a:lnTo>
                <a:lnTo>
                  <a:pt x="2102379" y="2974956"/>
                </a:lnTo>
                <a:lnTo>
                  <a:pt x="919064" y="1993953"/>
                </a:lnTo>
                <a:lnTo>
                  <a:pt x="918633" y="2010092"/>
                </a:lnTo>
                <a:lnTo>
                  <a:pt x="52763" y="1292261"/>
                </a:lnTo>
                <a:lnTo>
                  <a:pt x="42274" y="1300062"/>
                </a:lnTo>
                <a:lnTo>
                  <a:pt x="53779" y="1326097"/>
                </a:lnTo>
                <a:lnTo>
                  <a:pt x="715305" y="1874521"/>
                </a:lnTo>
                <a:lnTo>
                  <a:pt x="708431" y="1885319"/>
                </a:lnTo>
                <a:lnTo>
                  <a:pt x="1010182" y="2135479"/>
                </a:lnTo>
                <a:lnTo>
                  <a:pt x="997936" y="2141824"/>
                </a:lnTo>
                <a:lnTo>
                  <a:pt x="2002621" y="2974736"/>
                </a:lnTo>
                <a:lnTo>
                  <a:pt x="1942765" y="2974605"/>
                </a:lnTo>
                <a:lnTo>
                  <a:pt x="75315" y="1426434"/>
                </a:lnTo>
                <a:lnTo>
                  <a:pt x="69168" y="1437835"/>
                </a:lnTo>
                <a:lnTo>
                  <a:pt x="614303" y="1889768"/>
                </a:lnTo>
                <a:lnTo>
                  <a:pt x="603794" y="1897553"/>
                </a:lnTo>
                <a:lnTo>
                  <a:pt x="603128" y="1897000"/>
                </a:lnTo>
                <a:lnTo>
                  <a:pt x="595325" y="1907028"/>
                </a:lnTo>
                <a:lnTo>
                  <a:pt x="1882910" y="2974473"/>
                </a:lnTo>
                <a:lnTo>
                  <a:pt x="1783151" y="2974254"/>
                </a:lnTo>
                <a:lnTo>
                  <a:pt x="84571" y="1566081"/>
                </a:lnTo>
                <a:lnTo>
                  <a:pt x="76465" y="1575859"/>
                </a:lnTo>
                <a:lnTo>
                  <a:pt x="76162" y="1575607"/>
                </a:lnTo>
                <a:lnTo>
                  <a:pt x="68723" y="1585937"/>
                </a:lnTo>
                <a:lnTo>
                  <a:pt x="994102" y="2353103"/>
                </a:lnTo>
                <a:lnTo>
                  <a:pt x="981280" y="2358970"/>
                </a:lnTo>
                <a:lnTo>
                  <a:pt x="84914" y="1615856"/>
                </a:lnTo>
                <a:lnTo>
                  <a:pt x="76525" y="1625399"/>
                </a:lnTo>
                <a:lnTo>
                  <a:pt x="79333" y="1627726"/>
                </a:lnTo>
                <a:lnTo>
                  <a:pt x="72702" y="1638725"/>
                </a:lnTo>
                <a:lnTo>
                  <a:pt x="1683393" y="2974035"/>
                </a:lnTo>
                <a:lnTo>
                  <a:pt x="1643489" y="2973947"/>
                </a:lnTo>
                <a:lnTo>
                  <a:pt x="372843" y="1920545"/>
                </a:lnTo>
                <a:lnTo>
                  <a:pt x="369484" y="1934257"/>
                </a:lnTo>
                <a:lnTo>
                  <a:pt x="1623537" y="2973904"/>
                </a:lnTo>
                <a:lnTo>
                  <a:pt x="1543730" y="2973728"/>
                </a:lnTo>
                <a:lnTo>
                  <a:pt x="105150" y="1781103"/>
                </a:lnTo>
                <a:lnTo>
                  <a:pt x="97953" y="1791634"/>
                </a:lnTo>
                <a:lnTo>
                  <a:pt x="398977" y="2041191"/>
                </a:lnTo>
                <a:lnTo>
                  <a:pt x="389538" y="2049863"/>
                </a:lnTo>
                <a:lnTo>
                  <a:pt x="1503827" y="2973641"/>
                </a:lnTo>
                <a:lnTo>
                  <a:pt x="1463923" y="2973553"/>
                </a:lnTo>
                <a:lnTo>
                  <a:pt x="621478" y="2275141"/>
                </a:lnTo>
                <a:lnTo>
                  <a:pt x="619027" y="2289606"/>
                </a:lnTo>
                <a:lnTo>
                  <a:pt x="1443971" y="2973509"/>
                </a:lnTo>
                <a:lnTo>
                  <a:pt x="1384116" y="2973378"/>
                </a:lnTo>
                <a:lnTo>
                  <a:pt x="144983" y="1946100"/>
                </a:lnTo>
                <a:lnTo>
                  <a:pt x="142532" y="1960565"/>
                </a:lnTo>
                <a:lnTo>
                  <a:pt x="1364164" y="2973334"/>
                </a:lnTo>
                <a:lnTo>
                  <a:pt x="1124743" y="2972808"/>
                </a:lnTo>
                <a:lnTo>
                  <a:pt x="315875" y="2302232"/>
                </a:lnTo>
                <a:lnTo>
                  <a:pt x="307163" y="2311507"/>
                </a:lnTo>
                <a:lnTo>
                  <a:pt x="1104792" y="2972764"/>
                </a:lnTo>
                <a:lnTo>
                  <a:pt x="825467" y="2972150"/>
                </a:lnTo>
                <a:lnTo>
                  <a:pt x="66693" y="2343105"/>
                </a:lnTo>
                <a:lnTo>
                  <a:pt x="54468" y="2349466"/>
                </a:lnTo>
                <a:lnTo>
                  <a:pt x="805515" y="2972106"/>
                </a:lnTo>
                <a:lnTo>
                  <a:pt x="7445" y="2970353"/>
                </a:lnTo>
                <a:close/>
              </a:path>
              <a:path w="3818254" h="2978784">
                <a:moveTo>
                  <a:pt x="413739" y="882160"/>
                </a:moveTo>
                <a:lnTo>
                  <a:pt x="276526" y="768406"/>
                </a:lnTo>
                <a:lnTo>
                  <a:pt x="280915" y="755549"/>
                </a:lnTo>
                <a:lnTo>
                  <a:pt x="423197" y="873505"/>
                </a:lnTo>
                <a:lnTo>
                  <a:pt x="413739" y="882160"/>
                </a:lnTo>
                <a:close/>
              </a:path>
              <a:path w="3818254" h="2978784">
                <a:moveTo>
                  <a:pt x="1089705" y="1442555"/>
                </a:moveTo>
                <a:lnTo>
                  <a:pt x="420202" y="887518"/>
                </a:lnTo>
                <a:lnTo>
                  <a:pt x="424591" y="874660"/>
                </a:lnTo>
                <a:lnTo>
                  <a:pt x="1099143" y="1433883"/>
                </a:lnTo>
                <a:lnTo>
                  <a:pt x="1089705" y="1442555"/>
                </a:lnTo>
                <a:close/>
              </a:path>
              <a:path w="3818254" h="2978784">
                <a:moveTo>
                  <a:pt x="1233360" y="1561650"/>
                </a:moveTo>
                <a:lnTo>
                  <a:pt x="1097379" y="1448918"/>
                </a:lnTo>
                <a:lnTo>
                  <a:pt x="1105485" y="1439141"/>
                </a:lnTo>
                <a:lnTo>
                  <a:pt x="1242819" y="1552994"/>
                </a:lnTo>
                <a:lnTo>
                  <a:pt x="1233360" y="1561650"/>
                </a:lnTo>
                <a:close/>
              </a:path>
              <a:path w="3818254" h="2978784">
                <a:moveTo>
                  <a:pt x="1367018" y="1672456"/>
                </a:moveTo>
                <a:lnTo>
                  <a:pt x="1241055" y="1568029"/>
                </a:lnTo>
                <a:lnTo>
                  <a:pt x="1249160" y="1558252"/>
                </a:lnTo>
                <a:lnTo>
                  <a:pt x="1373649" y="1661457"/>
                </a:lnTo>
                <a:lnTo>
                  <a:pt x="1367018" y="1672456"/>
                </a:lnTo>
                <a:close/>
              </a:path>
              <a:path w="3818254" h="2978784">
                <a:moveTo>
                  <a:pt x="2840594" y="2976577"/>
                </a:moveTo>
                <a:lnTo>
                  <a:pt x="781679" y="1269677"/>
                </a:lnTo>
                <a:lnTo>
                  <a:pt x="792733" y="1262344"/>
                </a:lnTo>
                <a:lnTo>
                  <a:pt x="794187" y="1263550"/>
                </a:lnTo>
                <a:lnTo>
                  <a:pt x="796173" y="1248699"/>
                </a:lnTo>
                <a:lnTo>
                  <a:pt x="508398" y="1010125"/>
                </a:lnTo>
                <a:lnTo>
                  <a:pt x="518038" y="1001621"/>
                </a:lnTo>
                <a:lnTo>
                  <a:pt x="2900450" y="2976709"/>
                </a:lnTo>
                <a:lnTo>
                  <a:pt x="2840594" y="2976577"/>
                </a:lnTo>
                <a:close/>
              </a:path>
              <a:path w="3818254" h="2978784">
                <a:moveTo>
                  <a:pt x="785887" y="1256668"/>
                </a:moveTo>
                <a:lnTo>
                  <a:pt x="657035" y="1149847"/>
                </a:lnTo>
                <a:lnTo>
                  <a:pt x="667423" y="1141961"/>
                </a:lnTo>
                <a:lnTo>
                  <a:pt x="796173" y="1248699"/>
                </a:lnTo>
                <a:lnTo>
                  <a:pt x="785887" y="1256668"/>
                </a:lnTo>
                <a:close/>
              </a:path>
              <a:path w="3818254" h="2978784">
                <a:moveTo>
                  <a:pt x="2760787" y="2976402"/>
                </a:moveTo>
                <a:lnTo>
                  <a:pt x="816531" y="1364557"/>
                </a:lnTo>
                <a:lnTo>
                  <a:pt x="820900" y="1351682"/>
                </a:lnTo>
                <a:lnTo>
                  <a:pt x="1098900" y="1582152"/>
                </a:lnTo>
                <a:lnTo>
                  <a:pt x="1104542" y="1570333"/>
                </a:lnTo>
                <a:lnTo>
                  <a:pt x="1366122" y="1787191"/>
                </a:lnTo>
                <a:lnTo>
                  <a:pt x="1376348" y="1779172"/>
                </a:lnTo>
                <a:lnTo>
                  <a:pt x="2820643" y="2976534"/>
                </a:lnTo>
                <a:lnTo>
                  <a:pt x="2760787" y="2976402"/>
                </a:lnTo>
                <a:close/>
              </a:path>
              <a:path w="3818254" h="2978784">
                <a:moveTo>
                  <a:pt x="267282" y="892717"/>
                </a:moveTo>
                <a:lnTo>
                  <a:pt x="142874" y="789579"/>
                </a:lnTo>
                <a:lnTo>
                  <a:pt x="151727" y="780421"/>
                </a:lnTo>
                <a:lnTo>
                  <a:pt x="276741" y="884062"/>
                </a:lnTo>
                <a:lnTo>
                  <a:pt x="267282" y="892717"/>
                </a:lnTo>
                <a:close/>
              </a:path>
              <a:path w="3818254" h="2978784">
                <a:moveTo>
                  <a:pt x="951024" y="1459559"/>
                </a:moveTo>
                <a:lnTo>
                  <a:pt x="274977" y="899096"/>
                </a:lnTo>
                <a:lnTo>
                  <a:pt x="283083" y="889319"/>
                </a:lnTo>
                <a:lnTo>
                  <a:pt x="956827" y="1447873"/>
                </a:lnTo>
                <a:lnTo>
                  <a:pt x="951024" y="1459559"/>
                </a:lnTo>
                <a:close/>
              </a:path>
              <a:path w="3818254" h="2978784">
                <a:moveTo>
                  <a:pt x="1096800" y="1580411"/>
                </a:moveTo>
                <a:lnTo>
                  <a:pt x="964454" y="1470693"/>
                </a:lnTo>
                <a:lnTo>
                  <a:pt x="970621" y="1459308"/>
                </a:lnTo>
                <a:lnTo>
                  <a:pt x="1099250" y="1565946"/>
                </a:lnTo>
                <a:lnTo>
                  <a:pt x="1096800" y="1580411"/>
                </a:lnTo>
                <a:close/>
              </a:path>
              <a:path w="3818254" h="2978784">
                <a:moveTo>
                  <a:pt x="2720884" y="2976314"/>
                </a:moveTo>
                <a:lnTo>
                  <a:pt x="666581" y="1273237"/>
                </a:lnTo>
                <a:lnTo>
                  <a:pt x="678746" y="1266826"/>
                </a:lnTo>
                <a:lnTo>
                  <a:pt x="2740836" y="2976358"/>
                </a:lnTo>
                <a:lnTo>
                  <a:pt x="2720884" y="2976314"/>
                </a:lnTo>
                <a:close/>
              </a:path>
              <a:path w="3818254" h="2978784">
                <a:moveTo>
                  <a:pt x="2641077" y="2976139"/>
                </a:moveTo>
                <a:lnTo>
                  <a:pt x="1367623" y="1920409"/>
                </a:lnTo>
                <a:lnTo>
                  <a:pt x="1396618" y="1911453"/>
                </a:lnTo>
                <a:lnTo>
                  <a:pt x="1392518" y="1908054"/>
                </a:lnTo>
                <a:lnTo>
                  <a:pt x="1395474" y="1894008"/>
                </a:lnTo>
                <a:lnTo>
                  <a:pt x="2700932" y="2976271"/>
                </a:lnTo>
                <a:lnTo>
                  <a:pt x="2641077" y="2976139"/>
                </a:lnTo>
                <a:close/>
              </a:path>
              <a:path w="3818254" h="2978784">
                <a:moveTo>
                  <a:pt x="153147" y="913573"/>
                </a:moveTo>
                <a:lnTo>
                  <a:pt x="22316" y="805110"/>
                </a:lnTo>
                <a:lnTo>
                  <a:pt x="30421" y="795333"/>
                </a:lnTo>
                <a:lnTo>
                  <a:pt x="174258" y="914578"/>
                </a:lnTo>
                <a:lnTo>
                  <a:pt x="153147" y="913573"/>
                </a:lnTo>
                <a:close/>
              </a:path>
              <a:path w="3818254" h="2978784">
                <a:moveTo>
                  <a:pt x="268541" y="1025734"/>
                </a:moveTo>
                <a:lnTo>
                  <a:pt x="141002" y="920001"/>
                </a:lnTo>
                <a:lnTo>
                  <a:pt x="143777" y="918532"/>
                </a:lnTo>
                <a:lnTo>
                  <a:pt x="160033" y="919282"/>
                </a:lnTo>
                <a:lnTo>
                  <a:pt x="174258" y="914578"/>
                </a:lnTo>
                <a:lnTo>
                  <a:pt x="311067" y="1027997"/>
                </a:lnTo>
                <a:lnTo>
                  <a:pt x="308637" y="1042479"/>
                </a:lnTo>
                <a:lnTo>
                  <a:pt x="278221" y="1017263"/>
                </a:lnTo>
                <a:lnTo>
                  <a:pt x="268541" y="1025734"/>
                </a:lnTo>
                <a:close/>
              </a:path>
              <a:path w="3818254" h="2978784">
                <a:moveTo>
                  <a:pt x="820060" y="1466464"/>
                </a:moveTo>
                <a:lnTo>
                  <a:pt x="308637" y="1042479"/>
                </a:lnTo>
                <a:lnTo>
                  <a:pt x="317429" y="1033271"/>
                </a:lnTo>
                <a:lnTo>
                  <a:pt x="832371" y="1460172"/>
                </a:lnTo>
                <a:lnTo>
                  <a:pt x="820060" y="1466464"/>
                </a:lnTo>
                <a:close/>
              </a:path>
              <a:path w="3818254" h="2978784">
                <a:moveTo>
                  <a:pt x="948768" y="1589663"/>
                </a:moveTo>
                <a:lnTo>
                  <a:pt x="824222" y="1486410"/>
                </a:lnTo>
                <a:lnTo>
                  <a:pt x="835474" y="1479242"/>
                </a:lnTo>
                <a:lnTo>
                  <a:pt x="835696" y="1479426"/>
                </a:lnTo>
                <a:lnTo>
                  <a:pt x="833340" y="1460976"/>
                </a:lnTo>
                <a:lnTo>
                  <a:pt x="984064" y="1585931"/>
                </a:lnTo>
                <a:lnTo>
                  <a:pt x="962952" y="1584925"/>
                </a:lnTo>
                <a:lnTo>
                  <a:pt x="948768" y="1589663"/>
                </a:lnTo>
                <a:close/>
              </a:path>
              <a:path w="3818254" h="2978784">
                <a:moveTo>
                  <a:pt x="2581221" y="2976008"/>
                </a:moveTo>
                <a:lnTo>
                  <a:pt x="794981" y="1495162"/>
                </a:lnTo>
                <a:lnTo>
                  <a:pt x="808164" y="1489595"/>
                </a:lnTo>
                <a:lnTo>
                  <a:pt x="820568" y="1483381"/>
                </a:lnTo>
                <a:lnTo>
                  <a:pt x="948768" y="1589663"/>
                </a:lnTo>
                <a:lnTo>
                  <a:pt x="969859" y="1590651"/>
                </a:lnTo>
                <a:lnTo>
                  <a:pt x="984064" y="1585931"/>
                </a:lnTo>
                <a:lnTo>
                  <a:pt x="1371548" y="1907166"/>
                </a:lnTo>
                <a:lnTo>
                  <a:pt x="1367623" y="1920409"/>
                </a:lnTo>
                <a:lnTo>
                  <a:pt x="2641077" y="2976139"/>
                </a:lnTo>
                <a:lnTo>
                  <a:pt x="2581221" y="2976008"/>
                </a:lnTo>
                <a:close/>
              </a:path>
              <a:path w="3818254" h="2978784">
                <a:moveTo>
                  <a:pt x="804598" y="1470141"/>
                </a:moveTo>
                <a:lnTo>
                  <a:pt x="272418" y="1028949"/>
                </a:lnTo>
                <a:lnTo>
                  <a:pt x="282806" y="1021064"/>
                </a:lnTo>
                <a:lnTo>
                  <a:pt x="816134" y="1463208"/>
                </a:lnTo>
                <a:lnTo>
                  <a:pt x="804598" y="1470141"/>
                </a:lnTo>
                <a:close/>
              </a:path>
              <a:path w="3818254" h="2978784">
                <a:moveTo>
                  <a:pt x="141002" y="920001"/>
                </a:moveTo>
                <a:lnTo>
                  <a:pt x="138962" y="918310"/>
                </a:lnTo>
                <a:lnTo>
                  <a:pt x="143777" y="918532"/>
                </a:lnTo>
                <a:lnTo>
                  <a:pt x="141002" y="920001"/>
                </a:lnTo>
                <a:close/>
              </a:path>
              <a:path w="3818254" h="2978784">
                <a:moveTo>
                  <a:pt x="192972" y="1029073"/>
                </a:moveTo>
                <a:lnTo>
                  <a:pt x="47103" y="908143"/>
                </a:lnTo>
                <a:lnTo>
                  <a:pt x="55208" y="898366"/>
                </a:lnTo>
                <a:lnTo>
                  <a:pt x="206215" y="1023555"/>
                </a:lnTo>
                <a:lnTo>
                  <a:pt x="192972" y="1029073"/>
                </a:lnTo>
                <a:close/>
              </a:path>
              <a:path w="3818254" h="2978784">
                <a:moveTo>
                  <a:pt x="1397782" y="2027896"/>
                </a:moveTo>
                <a:lnTo>
                  <a:pt x="205077" y="1039108"/>
                </a:lnTo>
                <a:lnTo>
                  <a:pt x="209985" y="1026680"/>
                </a:lnTo>
                <a:lnTo>
                  <a:pt x="1407241" y="2019240"/>
                </a:lnTo>
                <a:lnTo>
                  <a:pt x="1397782" y="2027896"/>
                </a:lnTo>
                <a:close/>
              </a:path>
              <a:path w="3818254" h="2978784">
                <a:moveTo>
                  <a:pt x="2461511" y="2975745"/>
                </a:moveTo>
                <a:lnTo>
                  <a:pt x="431126" y="1292496"/>
                </a:lnTo>
                <a:lnTo>
                  <a:pt x="440019" y="1283372"/>
                </a:lnTo>
                <a:lnTo>
                  <a:pt x="697702" y="1496999"/>
                </a:lnTo>
                <a:lnTo>
                  <a:pt x="709847" y="1490570"/>
                </a:lnTo>
                <a:lnTo>
                  <a:pt x="184802" y="1055293"/>
                </a:lnTo>
                <a:lnTo>
                  <a:pt x="196394" y="1048406"/>
                </a:lnTo>
                <a:lnTo>
                  <a:pt x="849874" y="1590160"/>
                </a:lnTo>
                <a:lnTo>
                  <a:pt x="854263" y="1577302"/>
                </a:lnTo>
                <a:lnTo>
                  <a:pt x="1405477" y="2034275"/>
                </a:lnTo>
                <a:lnTo>
                  <a:pt x="1413583" y="2024498"/>
                </a:lnTo>
                <a:lnTo>
                  <a:pt x="2561270" y="2975964"/>
                </a:lnTo>
                <a:lnTo>
                  <a:pt x="2461511" y="2975745"/>
                </a:lnTo>
                <a:close/>
              </a:path>
              <a:path w="3818254" h="2978784">
                <a:moveTo>
                  <a:pt x="842098" y="1583714"/>
                </a:moveTo>
                <a:lnTo>
                  <a:pt x="199153" y="1050694"/>
                </a:lnTo>
                <a:lnTo>
                  <a:pt x="207079" y="1040768"/>
                </a:lnTo>
                <a:lnTo>
                  <a:pt x="854263" y="1577302"/>
                </a:lnTo>
                <a:lnTo>
                  <a:pt x="842098" y="1583714"/>
                </a:lnTo>
                <a:close/>
              </a:path>
              <a:path w="3818254" h="2978784">
                <a:moveTo>
                  <a:pt x="302665" y="1169502"/>
                </a:moveTo>
                <a:lnTo>
                  <a:pt x="167553" y="1057490"/>
                </a:lnTo>
                <a:lnTo>
                  <a:pt x="176587" y="1048483"/>
                </a:lnTo>
                <a:lnTo>
                  <a:pt x="311437" y="1160277"/>
                </a:lnTo>
                <a:lnTo>
                  <a:pt x="302665" y="1169502"/>
                </a:lnTo>
                <a:close/>
              </a:path>
              <a:path w="3818254" h="2978784">
                <a:moveTo>
                  <a:pt x="687967" y="1488929"/>
                </a:moveTo>
                <a:lnTo>
                  <a:pt x="311814" y="1177086"/>
                </a:lnTo>
                <a:lnTo>
                  <a:pt x="317395" y="1165216"/>
                </a:lnTo>
                <a:lnTo>
                  <a:pt x="694114" y="1477527"/>
                </a:lnTo>
                <a:lnTo>
                  <a:pt x="687967" y="1488929"/>
                </a:lnTo>
                <a:close/>
              </a:path>
              <a:path w="3818254" h="2978784">
                <a:moveTo>
                  <a:pt x="425754" y="1288043"/>
                </a:moveTo>
                <a:lnTo>
                  <a:pt x="300093" y="1183866"/>
                </a:lnTo>
                <a:lnTo>
                  <a:pt x="313450" y="1178443"/>
                </a:lnTo>
                <a:lnTo>
                  <a:pt x="435414" y="1279555"/>
                </a:lnTo>
                <a:lnTo>
                  <a:pt x="425754" y="1288043"/>
                </a:lnTo>
                <a:close/>
              </a:path>
              <a:path w="3818254" h="2978784">
                <a:moveTo>
                  <a:pt x="2301897" y="2975394"/>
                </a:moveTo>
                <a:lnTo>
                  <a:pt x="962756" y="1865207"/>
                </a:lnTo>
                <a:lnTo>
                  <a:pt x="983847" y="1866196"/>
                </a:lnTo>
                <a:lnTo>
                  <a:pt x="998052" y="1861475"/>
                </a:lnTo>
                <a:lnTo>
                  <a:pt x="840320" y="1730711"/>
                </a:lnTo>
                <a:lnTo>
                  <a:pt x="856242" y="1727413"/>
                </a:lnTo>
                <a:lnTo>
                  <a:pt x="859863" y="1713919"/>
                </a:lnTo>
                <a:lnTo>
                  <a:pt x="1001035" y="1830954"/>
                </a:lnTo>
                <a:lnTo>
                  <a:pt x="1009140" y="1821177"/>
                </a:lnTo>
                <a:lnTo>
                  <a:pt x="1423909" y="2165033"/>
                </a:lnTo>
                <a:lnTo>
                  <a:pt x="1448494" y="2168918"/>
                </a:lnTo>
                <a:lnTo>
                  <a:pt x="2421607" y="2975657"/>
                </a:lnTo>
                <a:lnTo>
                  <a:pt x="2301897" y="2975394"/>
                </a:lnTo>
                <a:close/>
              </a:path>
              <a:path w="3818254" h="2978784">
                <a:moveTo>
                  <a:pt x="976920" y="1860453"/>
                </a:moveTo>
                <a:lnTo>
                  <a:pt x="323897" y="1319078"/>
                </a:lnTo>
                <a:lnTo>
                  <a:pt x="333928" y="1294400"/>
                </a:lnTo>
                <a:lnTo>
                  <a:pt x="197261" y="1181099"/>
                </a:lnTo>
                <a:lnTo>
                  <a:pt x="201650" y="1168241"/>
                </a:lnTo>
                <a:lnTo>
                  <a:pt x="850614" y="1706251"/>
                </a:lnTo>
                <a:lnTo>
                  <a:pt x="838873" y="1713014"/>
                </a:lnTo>
                <a:lnTo>
                  <a:pt x="831414" y="1723327"/>
                </a:lnTo>
                <a:lnTo>
                  <a:pt x="998052" y="1861475"/>
                </a:lnTo>
                <a:lnTo>
                  <a:pt x="976920" y="1860453"/>
                </a:lnTo>
                <a:close/>
              </a:path>
              <a:path w="3818254" h="2978784">
                <a:moveTo>
                  <a:pt x="621272" y="1618858"/>
                </a:moveTo>
                <a:lnTo>
                  <a:pt x="624052" y="1617406"/>
                </a:lnTo>
                <a:lnTo>
                  <a:pt x="626072" y="1619080"/>
                </a:lnTo>
                <a:lnTo>
                  <a:pt x="621272" y="1618858"/>
                </a:lnTo>
                <a:close/>
              </a:path>
              <a:path w="3818254" h="2978784">
                <a:moveTo>
                  <a:pt x="697048" y="1760405"/>
                </a:moveTo>
                <a:lnTo>
                  <a:pt x="30918" y="1208163"/>
                </a:lnTo>
                <a:lnTo>
                  <a:pt x="51989" y="1209135"/>
                </a:lnTo>
                <a:lnTo>
                  <a:pt x="64174" y="1202740"/>
                </a:lnTo>
                <a:lnTo>
                  <a:pt x="582549" y="1632488"/>
                </a:lnTo>
                <a:lnTo>
                  <a:pt x="611847" y="1623784"/>
                </a:lnTo>
                <a:lnTo>
                  <a:pt x="621272" y="1618858"/>
                </a:lnTo>
                <a:lnTo>
                  <a:pt x="626072" y="1619080"/>
                </a:lnTo>
                <a:lnTo>
                  <a:pt x="2261993" y="2975306"/>
                </a:lnTo>
                <a:lnTo>
                  <a:pt x="2182186" y="2975131"/>
                </a:lnTo>
                <a:lnTo>
                  <a:pt x="706547" y="1751783"/>
                </a:lnTo>
                <a:lnTo>
                  <a:pt x="697048" y="1760405"/>
                </a:lnTo>
                <a:close/>
              </a:path>
              <a:path w="3818254" h="2978784">
                <a:moveTo>
                  <a:pt x="840723" y="1879516"/>
                </a:moveTo>
                <a:lnTo>
                  <a:pt x="700865" y="1763569"/>
                </a:lnTo>
                <a:lnTo>
                  <a:pt x="713010" y="1757141"/>
                </a:lnTo>
                <a:lnTo>
                  <a:pt x="850222" y="1870894"/>
                </a:lnTo>
                <a:lnTo>
                  <a:pt x="840723" y="1879516"/>
                </a:lnTo>
                <a:close/>
              </a:path>
              <a:path w="3818254" h="2978784">
                <a:moveTo>
                  <a:pt x="981773" y="1996450"/>
                </a:moveTo>
                <a:lnTo>
                  <a:pt x="844540" y="1882680"/>
                </a:lnTo>
                <a:lnTo>
                  <a:pt x="856685" y="1876252"/>
                </a:lnTo>
                <a:lnTo>
                  <a:pt x="994484" y="1990491"/>
                </a:lnTo>
                <a:lnTo>
                  <a:pt x="981773" y="1996450"/>
                </a:lnTo>
                <a:close/>
              </a:path>
              <a:path w="3818254" h="2978784">
                <a:moveTo>
                  <a:pt x="2142283" y="2975043"/>
                </a:moveTo>
                <a:lnTo>
                  <a:pt x="980212" y="2011652"/>
                </a:lnTo>
                <a:lnTo>
                  <a:pt x="993002" y="2005760"/>
                </a:lnTo>
                <a:lnTo>
                  <a:pt x="993507" y="2006178"/>
                </a:lnTo>
                <a:lnTo>
                  <a:pt x="998826" y="1994091"/>
                </a:lnTo>
                <a:lnTo>
                  <a:pt x="2182186" y="2975131"/>
                </a:lnTo>
                <a:lnTo>
                  <a:pt x="2142283" y="2975043"/>
                </a:lnTo>
                <a:close/>
              </a:path>
              <a:path w="3818254" h="2978784">
                <a:moveTo>
                  <a:pt x="976031" y="2008186"/>
                </a:moveTo>
                <a:lnTo>
                  <a:pt x="54783" y="1244445"/>
                </a:lnTo>
                <a:lnTo>
                  <a:pt x="62888" y="1234668"/>
                </a:lnTo>
                <a:lnTo>
                  <a:pt x="981289" y="1996049"/>
                </a:lnTo>
                <a:lnTo>
                  <a:pt x="976031" y="2008186"/>
                </a:lnTo>
                <a:close/>
              </a:path>
              <a:path w="3818254" h="2978784">
                <a:moveTo>
                  <a:pt x="2002621" y="2974736"/>
                </a:moveTo>
                <a:lnTo>
                  <a:pt x="1120669" y="2243573"/>
                </a:lnTo>
                <a:lnTo>
                  <a:pt x="1126653" y="2232037"/>
                </a:lnTo>
                <a:lnTo>
                  <a:pt x="708431" y="1885319"/>
                </a:lnTo>
                <a:lnTo>
                  <a:pt x="718839" y="1877451"/>
                </a:lnTo>
                <a:lnTo>
                  <a:pt x="66745" y="1336846"/>
                </a:lnTo>
                <a:lnTo>
                  <a:pt x="70731" y="1323653"/>
                </a:lnTo>
                <a:lnTo>
                  <a:pt x="612129" y="1772488"/>
                </a:lnTo>
                <a:lnTo>
                  <a:pt x="617771" y="1760669"/>
                </a:lnTo>
                <a:lnTo>
                  <a:pt x="918633" y="2010092"/>
                </a:lnTo>
                <a:lnTo>
                  <a:pt x="926739" y="2000315"/>
                </a:lnTo>
                <a:lnTo>
                  <a:pt x="2102379" y="2974956"/>
                </a:lnTo>
                <a:lnTo>
                  <a:pt x="2002621" y="2974736"/>
                </a:lnTo>
                <a:close/>
              </a:path>
              <a:path w="3818254" h="2978784">
                <a:moveTo>
                  <a:pt x="577654" y="1743908"/>
                </a:moveTo>
                <a:lnTo>
                  <a:pt x="68691" y="1321962"/>
                </a:lnTo>
                <a:lnTo>
                  <a:pt x="67223" y="1304249"/>
                </a:lnTo>
                <a:lnTo>
                  <a:pt x="586951" y="1735118"/>
                </a:lnTo>
                <a:lnTo>
                  <a:pt x="577654" y="1743908"/>
                </a:lnTo>
                <a:close/>
              </a:path>
              <a:path w="3818254" h="2978784">
                <a:moveTo>
                  <a:pt x="605666" y="1767131"/>
                </a:moveTo>
                <a:lnTo>
                  <a:pt x="583996" y="1749165"/>
                </a:lnTo>
                <a:lnTo>
                  <a:pt x="592101" y="1739388"/>
                </a:lnTo>
                <a:lnTo>
                  <a:pt x="616519" y="1759631"/>
                </a:lnTo>
                <a:lnTo>
                  <a:pt x="605666" y="1767131"/>
                </a:lnTo>
                <a:close/>
              </a:path>
              <a:path w="3818254" h="2978784">
                <a:moveTo>
                  <a:pt x="1107178" y="2232388"/>
                </a:moveTo>
                <a:lnTo>
                  <a:pt x="1003066" y="2146077"/>
                </a:lnTo>
                <a:lnTo>
                  <a:pt x="1013898" y="2138560"/>
                </a:lnTo>
                <a:lnTo>
                  <a:pt x="1113223" y="2220903"/>
                </a:lnTo>
                <a:lnTo>
                  <a:pt x="1107178" y="2232388"/>
                </a:lnTo>
                <a:close/>
              </a:path>
              <a:path w="3818254" h="2978784">
                <a:moveTo>
                  <a:pt x="1882910" y="2974473"/>
                </a:moveTo>
                <a:lnTo>
                  <a:pt x="605605" y="1915551"/>
                </a:lnTo>
                <a:lnTo>
                  <a:pt x="612257" y="1904568"/>
                </a:lnTo>
                <a:lnTo>
                  <a:pt x="609752" y="1902492"/>
                </a:lnTo>
                <a:lnTo>
                  <a:pt x="615677" y="1890906"/>
                </a:lnTo>
                <a:lnTo>
                  <a:pt x="82942" y="1449254"/>
                </a:lnTo>
                <a:lnTo>
                  <a:pt x="88745" y="1437568"/>
                </a:lnTo>
                <a:lnTo>
                  <a:pt x="1942765" y="2974605"/>
                </a:lnTo>
                <a:lnTo>
                  <a:pt x="1882910" y="2974473"/>
                </a:lnTo>
                <a:close/>
              </a:path>
              <a:path w="3818254" h="2978784">
                <a:moveTo>
                  <a:pt x="880394" y="2242339"/>
                </a:moveTo>
                <a:lnTo>
                  <a:pt x="86987" y="1584582"/>
                </a:lnTo>
                <a:lnTo>
                  <a:pt x="89842" y="1570451"/>
                </a:lnTo>
                <a:lnTo>
                  <a:pt x="880805" y="2226183"/>
                </a:lnTo>
                <a:lnTo>
                  <a:pt x="880394" y="2242339"/>
                </a:lnTo>
                <a:close/>
              </a:path>
              <a:path w="3818254" h="2978784">
                <a:moveTo>
                  <a:pt x="1703344" y="2974079"/>
                </a:moveTo>
                <a:lnTo>
                  <a:pt x="991008" y="2383531"/>
                </a:lnTo>
                <a:lnTo>
                  <a:pt x="1003274" y="2377204"/>
                </a:lnTo>
                <a:lnTo>
                  <a:pt x="1007475" y="2380686"/>
                </a:lnTo>
                <a:lnTo>
                  <a:pt x="1006923" y="2347235"/>
                </a:lnTo>
                <a:lnTo>
                  <a:pt x="880394" y="2242339"/>
                </a:lnTo>
                <a:lnTo>
                  <a:pt x="888499" y="2232562"/>
                </a:lnTo>
                <a:lnTo>
                  <a:pt x="1783151" y="2974254"/>
                </a:lnTo>
                <a:lnTo>
                  <a:pt x="1703344" y="2974079"/>
                </a:lnTo>
                <a:close/>
              </a:path>
              <a:path w="3818254" h="2978784">
                <a:moveTo>
                  <a:pt x="330062" y="1802594"/>
                </a:moveTo>
                <a:lnTo>
                  <a:pt x="74661" y="1590859"/>
                </a:lnTo>
                <a:lnTo>
                  <a:pt x="85311" y="1583192"/>
                </a:lnTo>
                <a:lnTo>
                  <a:pt x="342227" y="1796182"/>
                </a:lnTo>
                <a:lnTo>
                  <a:pt x="330062" y="1802594"/>
                </a:lnTo>
                <a:close/>
              </a:path>
              <a:path w="3818254" h="2978784">
                <a:moveTo>
                  <a:pt x="605719" y="2031122"/>
                </a:moveTo>
                <a:lnTo>
                  <a:pt x="337837" y="1809040"/>
                </a:lnTo>
                <a:lnTo>
                  <a:pt x="342227" y="1796182"/>
                </a:lnTo>
                <a:lnTo>
                  <a:pt x="614451" y="2021864"/>
                </a:lnTo>
                <a:lnTo>
                  <a:pt x="605719" y="2031122"/>
                </a:lnTo>
                <a:close/>
              </a:path>
              <a:path w="3818254" h="2978784">
                <a:moveTo>
                  <a:pt x="994102" y="2353103"/>
                </a:moveTo>
                <a:lnTo>
                  <a:pt x="609556" y="2034303"/>
                </a:lnTo>
                <a:lnTo>
                  <a:pt x="618409" y="2025146"/>
                </a:lnTo>
                <a:lnTo>
                  <a:pt x="1006923" y="2347235"/>
                </a:lnTo>
                <a:lnTo>
                  <a:pt x="994102" y="2353103"/>
                </a:lnTo>
                <a:close/>
              </a:path>
              <a:path w="3818254" h="2978784">
                <a:moveTo>
                  <a:pt x="1683393" y="2974035"/>
                </a:moveTo>
                <a:lnTo>
                  <a:pt x="72702" y="1638725"/>
                </a:lnTo>
                <a:lnTo>
                  <a:pt x="88926" y="1635679"/>
                </a:lnTo>
                <a:lnTo>
                  <a:pt x="92487" y="1622135"/>
                </a:lnTo>
                <a:lnTo>
                  <a:pt x="729293" y="2150065"/>
                </a:lnTo>
                <a:lnTo>
                  <a:pt x="722439" y="2160880"/>
                </a:lnTo>
                <a:lnTo>
                  <a:pt x="1703344" y="2974079"/>
                </a:lnTo>
                <a:lnTo>
                  <a:pt x="1683393" y="2974035"/>
                </a:lnTo>
                <a:close/>
              </a:path>
              <a:path w="3818254" h="2978784">
                <a:moveTo>
                  <a:pt x="981334" y="2375511"/>
                </a:moveTo>
                <a:lnTo>
                  <a:pt x="722439" y="2160880"/>
                </a:lnTo>
                <a:lnTo>
                  <a:pt x="732827" y="2152995"/>
                </a:lnTo>
                <a:lnTo>
                  <a:pt x="983966" y="2361197"/>
                </a:lnTo>
                <a:lnTo>
                  <a:pt x="981334" y="2375511"/>
                </a:lnTo>
                <a:close/>
              </a:path>
              <a:path w="3818254" h="2978784">
                <a:moveTo>
                  <a:pt x="1623537" y="2973904"/>
                </a:moveTo>
                <a:lnTo>
                  <a:pt x="375200" y="1938995"/>
                </a:lnTo>
                <a:lnTo>
                  <a:pt x="385547" y="1931077"/>
                </a:lnTo>
                <a:lnTo>
                  <a:pt x="1643489" y="2973947"/>
                </a:lnTo>
                <a:lnTo>
                  <a:pt x="1623537" y="2973904"/>
                </a:lnTo>
                <a:close/>
              </a:path>
              <a:path w="3818254" h="2978784">
                <a:moveTo>
                  <a:pt x="244456" y="1913089"/>
                </a:moveTo>
                <a:lnTo>
                  <a:pt x="100902" y="1794078"/>
                </a:lnTo>
                <a:lnTo>
                  <a:pt x="111289" y="1786193"/>
                </a:lnTo>
                <a:lnTo>
                  <a:pt x="250259" y="1901403"/>
                </a:lnTo>
                <a:lnTo>
                  <a:pt x="244456" y="1913089"/>
                </a:lnTo>
                <a:close/>
              </a:path>
              <a:path w="3818254" h="2978784">
                <a:moveTo>
                  <a:pt x="1503827" y="2973641"/>
                </a:moveTo>
                <a:lnTo>
                  <a:pt x="397294" y="2056293"/>
                </a:lnTo>
                <a:lnTo>
                  <a:pt x="402935" y="2044473"/>
                </a:lnTo>
                <a:lnTo>
                  <a:pt x="260027" y="1925998"/>
                </a:lnTo>
                <a:lnTo>
                  <a:pt x="265992" y="1914446"/>
                </a:lnTo>
                <a:lnTo>
                  <a:pt x="1543730" y="2973728"/>
                </a:lnTo>
                <a:lnTo>
                  <a:pt x="1503827" y="2973641"/>
                </a:lnTo>
                <a:close/>
              </a:path>
              <a:path w="3818254" h="2978784">
                <a:moveTo>
                  <a:pt x="735862" y="2386466"/>
                </a:moveTo>
                <a:lnTo>
                  <a:pt x="619027" y="2289606"/>
                </a:lnTo>
                <a:lnTo>
                  <a:pt x="629253" y="2281587"/>
                </a:lnTo>
                <a:lnTo>
                  <a:pt x="739141" y="2372687"/>
                </a:lnTo>
                <a:lnTo>
                  <a:pt x="735862" y="2386466"/>
                </a:lnTo>
                <a:close/>
              </a:path>
              <a:path w="3818254" h="2978784">
                <a:moveTo>
                  <a:pt x="881315" y="2507050"/>
                </a:moveTo>
                <a:lnTo>
                  <a:pt x="748586" y="2397014"/>
                </a:lnTo>
                <a:lnTo>
                  <a:pt x="759620" y="2389665"/>
                </a:lnTo>
                <a:lnTo>
                  <a:pt x="881726" y="2490894"/>
                </a:lnTo>
                <a:lnTo>
                  <a:pt x="881315" y="2507050"/>
                </a:lnTo>
                <a:close/>
              </a:path>
              <a:path w="3818254" h="2978784">
                <a:moveTo>
                  <a:pt x="1443971" y="2973509"/>
                </a:moveTo>
                <a:lnTo>
                  <a:pt x="881315" y="2507050"/>
                </a:lnTo>
                <a:lnTo>
                  <a:pt x="889420" y="2497273"/>
                </a:lnTo>
                <a:lnTo>
                  <a:pt x="1463923" y="2973553"/>
                </a:lnTo>
                <a:lnTo>
                  <a:pt x="1443971" y="2973509"/>
                </a:lnTo>
                <a:close/>
              </a:path>
              <a:path w="3818254" h="2978784">
                <a:moveTo>
                  <a:pt x="1364164" y="2973334"/>
                </a:moveTo>
                <a:lnTo>
                  <a:pt x="142532" y="1960565"/>
                </a:lnTo>
                <a:lnTo>
                  <a:pt x="152051" y="1951960"/>
                </a:lnTo>
                <a:lnTo>
                  <a:pt x="1384116" y="2973378"/>
                </a:lnTo>
                <a:lnTo>
                  <a:pt x="1364164" y="2973334"/>
                </a:lnTo>
                <a:close/>
              </a:path>
              <a:path w="3818254" h="2978784">
                <a:moveTo>
                  <a:pt x="437772" y="2419785"/>
                </a:moveTo>
                <a:lnTo>
                  <a:pt x="311001" y="2314688"/>
                </a:lnTo>
                <a:lnTo>
                  <a:pt x="319853" y="2305531"/>
                </a:lnTo>
                <a:lnTo>
                  <a:pt x="446483" y="2410511"/>
                </a:lnTo>
                <a:lnTo>
                  <a:pt x="437772" y="2419785"/>
                </a:lnTo>
                <a:close/>
              </a:path>
              <a:path w="3818254" h="2978784">
                <a:moveTo>
                  <a:pt x="1104792" y="2972764"/>
                </a:moveTo>
                <a:lnTo>
                  <a:pt x="441609" y="2422967"/>
                </a:lnTo>
                <a:lnTo>
                  <a:pt x="450462" y="2413809"/>
                </a:lnTo>
                <a:lnTo>
                  <a:pt x="1124743" y="2972808"/>
                </a:lnTo>
                <a:lnTo>
                  <a:pt x="1104792" y="2972764"/>
                </a:lnTo>
                <a:close/>
              </a:path>
              <a:path w="3818254" h="2978784">
                <a:moveTo>
                  <a:pt x="190913" y="2462583"/>
                </a:moveTo>
                <a:lnTo>
                  <a:pt x="60971" y="2354858"/>
                </a:lnTo>
                <a:lnTo>
                  <a:pt x="70409" y="2346186"/>
                </a:lnTo>
                <a:lnTo>
                  <a:pt x="191324" y="2446427"/>
                </a:lnTo>
                <a:lnTo>
                  <a:pt x="190913" y="2462583"/>
                </a:lnTo>
                <a:close/>
              </a:path>
              <a:path w="3818254" h="2978784">
                <a:moveTo>
                  <a:pt x="805515" y="2972106"/>
                </a:moveTo>
                <a:lnTo>
                  <a:pt x="190913" y="2462583"/>
                </a:lnTo>
                <a:lnTo>
                  <a:pt x="199019" y="2452806"/>
                </a:lnTo>
                <a:lnTo>
                  <a:pt x="825467" y="2972150"/>
                </a:lnTo>
                <a:lnTo>
                  <a:pt x="805515" y="2972106"/>
                </a:lnTo>
                <a:close/>
              </a:path>
            </a:pathLst>
          </a:custGeom>
          <a:solidFill>
            <a:srgbClr val="65AF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67572" y="228715"/>
            <a:ext cx="3086100" cy="1905000"/>
          </a:xfrm>
          <a:custGeom>
            <a:avLst/>
            <a:gdLst/>
            <a:ahLst/>
            <a:cxnLst/>
            <a:rect l="l" t="t" r="r" b="b"/>
            <a:pathLst>
              <a:path w="3086100" h="1905000">
                <a:moveTo>
                  <a:pt x="0" y="0"/>
                </a:moveTo>
                <a:lnTo>
                  <a:pt x="3086101" y="0"/>
                </a:lnTo>
                <a:lnTo>
                  <a:pt x="3086101" y="1904703"/>
                </a:lnTo>
                <a:lnTo>
                  <a:pt x="0" y="1904703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32630" y="471659"/>
            <a:ext cx="2752724" cy="141922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419930" y="2584437"/>
            <a:ext cx="3580570" cy="3936462"/>
          </a:xfrm>
          <a:prstGeom prst="rect">
            <a:avLst/>
          </a:prstGeom>
        </p:spPr>
        <p:txBody>
          <a:bodyPr vert="horz" wrap="square" lIns="0" tIns="106680" rIns="0" bIns="0" rtlCol="0">
            <a:spAutoFit/>
          </a:bodyPr>
          <a:lstStyle/>
          <a:p>
            <a:pPr marL="12700" marR="280670">
              <a:lnSpc>
                <a:spcPts val="7000"/>
              </a:lnSpc>
              <a:spcBef>
                <a:spcPts val="840"/>
              </a:spcBef>
            </a:pPr>
            <a:r>
              <a:rPr spc="405" dirty="0">
                <a:latin typeface="Futura Md BT"/>
              </a:rPr>
              <a:t>A</a:t>
            </a:r>
            <a:r>
              <a:rPr spc="-345" dirty="0">
                <a:latin typeface="Futura Md BT"/>
              </a:rPr>
              <a:t> </a:t>
            </a:r>
            <a:r>
              <a:rPr spc="204" dirty="0">
                <a:latin typeface="Futura Md BT"/>
              </a:rPr>
              <a:t>Smart  </a:t>
            </a:r>
            <a:r>
              <a:rPr spc="105" dirty="0">
                <a:latin typeface="Futura Md BT"/>
              </a:rPr>
              <a:t>Investor</a:t>
            </a:r>
          </a:p>
          <a:p>
            <a:pPr marL="12700" marR="5080">
              <a:lnSpc>
                <a:spcPct val="116100"/>
              </a:lnSpc>
              <a:spcBef>
                <a:spcPts val="400"/>
              </a:spcBef>
            </a:pPr>
            <a:r>
              <a:rPr sz="2800" spc="10" dirty="0">
                <a:latin typeface="Futura Bk BT"/>
                <a:cs typeface="Lucida Sans Unicode"/>
              </a:rPr>
              <a:t>weathers</a:t>
            </a:r>
            <a:r>
              <a:rPr sz="2800" spc="-110" dirty="0">
                <a:latin typeface="Futura Bk BT"/>
                <a:cs typeface="Lucida Sans Unicode"/>
              </a:rPr>
              <a:t> </a:t>
            </a:r>
            <a:r>
              <a:rPr sz="2800" spc="-10" dirty="0">
                <a:latin typeface="Futura Bk BT"/>
                <a:cs typeface="Lucida Sans Unicode"/>
              </a:rPr>
              <a:t>negative  </a:t>
            </a:r>
            <a:r>
              <a:rPr sz="2800" spc="-40" dirty="0">
                <a:latin typeface="Futura Bk BT"/>
                <a:cs typeface="Lucida Sans Unicode"/>
              </a:rPr>
              <a:t>financial </a:t>
            </a:r>
            <a:r>
              <a:rPr sz="2800" spc="-15" dirty="0">
                <a:latin typeface="Futura Bk BT"/>
                <a:cs typeface="Lucida Sans Unicode"/>
              </a:rPr>
              <a:t>shocks  </a:t>
            </a:r>
            <a:r>
              <a:rPr sz="2800" spc="-35" dirty="0">
                <a:latin typeface="Futura Bk BT"/>
                <a:cs typeface="Lucida Sans Unicode"/>
              </a:rPr>
              <a:t>with </a:t>
            </a:r>
            <a:r>
              <a:rPr sz="2800" spc="-60" dirty="0">
                <a:latin typeface="Futura Bk BT"/>
                <a:cs typeface="Lucida Sans Unicode"/>
              </a:rPr>
              <a:t>an </a:t>
            </a:r>
            <a:r>
              <a:rPr sz="2800" spc="30" dirty="0">
                <a:latin typeface="Futura Bk BT"/>
                <a:cs typeface="Lucida Sans Unicode"/>
              </a:rPr>
              <a:t>adequate  </a:t>
            </a:r>
            <a:r>
              <a:rPr sz="2800" spc="20" dirty="0">
                <a:latin typeface="Futura Bk BT"/>
                <a:cs typeface="Lucida Sans Unicode"/>
              </a:rPr>
              <a:t>emergency</a:t>
            </a:r>
            <a:r>
              <a:rPr sz="2800" spc="-75" dirty="0">
                <a:latin typeface="Futura Bk BT"/>
                <a:cs typeface="Lucida Sans Unicode"/>
              </a:rPr>
              <a:t> </a:t>
            </a:r>
            <a:r>
              <a:rPr sz="2800" spc="-105" dirty="0">
                <a:latin typeface="Futura Bk BT"/>
                <a:cs typeface="Lucida Sans Unicode"/>
              </a:rPr>
              <a:t>fund.</a:t>
            </a:r>
            <a:endParaRPr sz="2800" dirty="0">
              <a:latin typeface="Futura Bk BT"/>
              <a:cs typeface="Lucida Sans Unicode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831323" y="0"/>
            <a:ext cx="7461699" cy="857110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432340" y="573145"/>
            <a:ext cx="5601949" cy="943069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70" y="7307127"/>
            <a:ext cx="3818254" cy="2978785"/>
          </a:xfrm>
          <a:custGeom>
            <a:avLst/>
            <a:gdLst/>
            <a:ahLst/>
            <a:cxnLst/>
            <a:rect l="l" t="t" r="r" b="b"/>
            <a:pathLst>
              <a:path w="3818254" h="2978784">
                <a:moveTo>
                  <a:pt x="3021853" y="2335002"/>
                </a:moveTo>
                <a:lnTo>
                  <a:pt x="2880690" y="2217974"/>
                </a:lnTo>
                <a:lnTo>
                  <a:pt x="2896229" y="2214359"/>
                </a:lnTo>
                <a:lnTo>
                  <a:pt x="2940337" y="2217932"/>
                </a:lnTo>
                <a:lnTo>
                  <a:pt x="2998585" y="2266222"/>
                </a:lnTo>
                <a:lnTo>
                  <a:pt x="3007045" y="2306229"/>
                </a:lnTo>
                <a:lnTo>
                  <a:pt x="3021853" y="2335002"/>
                </a:lnTo>
                <a:close/>
              </a:path>
              <a:path w="3818254" h="2978784">
                <a:moveTo>
                  <a:pt x="3528427" y="2771464"/>
                </a:moveTo>
                <a:lnTo>
                  <a:pt x="2849765" y="2208833"/>
                </a:lnTo>
                <a:lnTo>
                  <a:pt x="2869947" y="2209067"/>
                </a:lnTo>
                <a:lnTo>
                  <a:pt x="3062924" y="2369051"/>
                </a:lnTo>
                <a:lnTo>
                  <a:pt x="3089728" y="2374776"/>
                </a:lnTo>
                <a:lnTo>
                  <a:pt x="3186625" y="2422113"/>
                </a:lnTo>
                <a:lnTo>
                  <a:pt x="3298588" y="2514933"/>
                </a:lnTo>
                <a:lnTo>
                  <a:pt x="3305623" y="2537263"/>
                </a:lnTo>
                <a:lnTo>
                  <a:pt x="3475502" y="2678097"/>
                </a:lnTo>
                <a:lnTo>
                  <a:pt x="3491493" y="2707850"/>
                </a:lnTo>
                <a:lnTo>
                  <a:pt x="3509481" y="2739260"/>
                </a:lnTo>
                <a:lnTo>
                  <a:pt x="3528427" y="2771464"/>
                </a:lnTo>
                <a:close/>
              </a:path>
              <a:path w="3818254" h="2978784">
                <a:moveTo>
                  <a:pt x="3475502" y="2678097"/>
                </a:moveTo>
                <a:lnTo>
                  <a:pt x="3362501" y="2584415"/>
                </a:lnTo>
                <a:lnTo>
                  <a:pt x="3384303" y="2585993"/>
                </a:lnTo>
                <a:lnTo>
                  <a:pt x="3458352" y="2647383"/>
                </a:lnTo>
                <a:lnTo>
                  <a:pt x="3475502" y="2678097"/>
                </a:lnTo>
                <a:close/>
              </a:path>
              <a:path w="3818254" h="2978784">
                <a:moveTo>
                  <a:pt x="3778297" y="2978613"/>
                </a:moveTo>
                <a:lnTo>
                  <a:pt x="3697175" y="2911360"/>
                </a:lnTo>
                <a:lnTo>
                  <a:pt x="3718758" y="2912757"/>
                </a:lnTo>
                <a:lnTo>
                  <a:pt x="3745388" y="2934834"/>
                </a:lnTo>
                <a:lnTo>
                  <a:pt x="3766744" y="2936042"/>
                </a:lnTo>
                <a:lnTo>
                  <a:pt x="3772899" y="2941144"/>
                </a:lnTo>
                <a:lnTo>
                  <a:pt x="3787159" y="2936470"/>
                </a:lnTo>
                <a:lnTo>
                  <a:pt x="3798318" y="2945720"/>
                </a:lnTo>
                <a:lnTo>
                  <a:pt x="3818201" y="2978701"/>
                </a:lnTo>
                <a:lnTo>
                  <a:pt x="3778297" y="2978613"/>
                </a:lnTo>
                <a:close/>
              </a:path>
              <a:path w="3818254" h="2978784">
                <a:moveTo>
                  <a:pt x="1886890" y="1707523"/>
                </a:moveTo>
                <a:lnTo>
                  <a:pt x="1024836" y="992856"/>
                </a:lnTo>
                <a:lnTo>
                  <a:pt x="1045908" y="993828"/>
                </a:lnTo>
                <a:lnTo>
                  <a:pt x="1060113" y="989107"/>
                </a:lnTo>
                <a:lnTo>
                  <a:pt x="480686" y="508746"/>
                </a:lnTo>
                <a:lnTo>
                  <a:pt x="480689" y="492251"/>
                </a:lnTo>
                <a:lnTo>
                  <a:pt x="899338" y="839323"/>
                </a:lnTo>
                <a:lnTo>
                  <a:pt x="903727" y="826465"/>
                </a:lnTo>
                <a:lnTo>
                  <a:pt x="1454941" y="1283438"/>
                </a:lnTo>
                <a:lnTo>
                  <a:pt x="1463047" y="1273661"/>
                </a:lnTo>
                <a:lnTo>
                  <a:pt x="2024924" y="1739474"/>
                </a:lnTo>
                <a:lnTo>
                  <a:pt x="2034975" y="1714813"/>
                </a:lnTo>
                <a:lnTo>
                  <a:pt x="1740031" y="1470295"/>
                </a:lnTo>
                <a:lnTo>
                  <a:pt x="1746884" y="1459480"/>
                </a:lnTo>
                <a:lnTo>
                  <a:pt x="1469179" y="1229254"/>
                </a:lnTo>
                <a:lnTo>
                  <a:pt x="1510401" y="1246932"/>
                </a:lnTo>
                <a:lnTo>
                  <a:pt x="1609714" y="1329266"/>
                </a:lnTo>
                <a:lnTo>
                  <a:pt x="1650935" y="1346942"/>
                </a:lnTo>
                <a:lnTo>
                  <a:pt x="1717189" y="1401868"/>
                </a:lnTo>
                <a:lnTo>
                  <a:pt x="1767849" y="1427371"/>
                </a:lnTo>
                <a:lnTo>
                  <a:pt x="2022535" y="1638512"/>
                </a:lnTo>
                <a:lnTo>
                  <a:pt x="2068515" y="1660134"/>
                </a:lnTo>
                <a:lnTo>
                  <a:pt x="2145237" y="1723739"/>
                </a:lnTo>
                <a:lnTo>
                  <a:pt x="2191658" y="1745726"/>
                </a:lnTo>
                <a:lnTo>
                  <a:pt x="2449689" y="1959642"/>
                </a:lnTo>
                <a:lnTo>
                  <a:pt x="2473813" y="1963145"/>
                </a:lnTo>
                <a:lnTo>
                  <a:pt x="2497017" y="1965885"/>
                </a:lnTo>
                <a:lnTo>
                  <a:pt x="2529781" y="1976550"/>
                </a:lnTo>
                <a:lnTo>
                  <a:pt x="2563491" y="1988000"/>
                </a:lnTo>
                <a:lnTo>
                  <a:pt x="2637172" y="2049084"/>
                </a:lnTo>
                <a:lnTo>
                  <a:pt x="2729950" y="2093006"/>
                </a:lnTo>
                <a:lnTo>
                  <a:pt x="2807509" y="2157305"/>
                </a:lnTo>
                <a:lnTo>
                  <a:pt x="2838333" y="2199355"/>
                </a:lnTo>
                <a:lnTo>
                  <a:pt x="3778297" y="2978613"/>
                </a:lnTo>
                <a:lnTo>
                  <a:pt x="3439119" y="2977869"/>
                </a:lnTo>
                <a:lnTo>
                  <a:pt x="1899136" y="1701178"/>
                </a:lnTo>
                <a:lnTo>
                  <a:pt x="1886890" y="1707523"/>
                </a:lnTo>
                <a:close/>
              </a:path>
              <a:path w="3818254" h="2978784">
                <a:moveTo>
                  <a:pt x="2413694" y="1929801"/>
                </a:moveTo>
                <a:lnTo>
                  <a:pt x="2230003" y="1777516"/>
                </a:lnTo>
                <a:lnTo>
                  <a:pt x="2276529" y="1799590"/>
                </a:lnTo>
                <a:lnTo>
                  <a:pt x="2385849" y="1890220"/>
                </a:lnTo>
                <a:lnTo>
                  <a:pt x="2413694" y="1929801"/>
                </a:lnTo>
                <a:close/>
              </a:path>
              <a:path w="3818254" h="2978784">
                <a:moveTo>
                  <a:pt x="1908514" y="1543986"/>
                </a:moveTo>
                <a:lnTo>
                  <a:pt x="1899890" y="1536836"/>
                </a:lnTo>
                <a:lnTo>
                  <a:pt x="1912681" y="1530944"/>
                </a:lnTo>
                <a:lnTo>
                  <a:pt x="1908514" y="1543986"/>
                </a:lnTo>
                <a:close/>
              </a:path>
              <a:path w="3818254" h="2978784">
                <a:moveTo>
                  <a:pt x="6421" y="286135"/>
                </a:moveTo>
                <a:lnTo>
                  <a:pt x="6313" y="0"/>
                </a:lnTo>
                <a:lnTo>
                  <a:pt x="290739" y="235797"/>
                </a:lnTo>
                <a:lnTo>
                  <a:pt x="338189" y="258637"/>
                </a:lnTo>
                <a:lnTo>
                  <a:pt x="367836" y="299712"/>
                </a:lnTo>
                <a:lnTo>
                  <a:pt x="392338" y="336522"/>
                </a:lnTo>
                <a:lnTo>
                  <a:pt x="491112" y="418409"/>
                </a:lnTo>
                <a:lnTo>
                  <a:pt x="506482" y="464144"/>
                </a:lnTo>
                <a:lnTo>
                  <a:pt x="250475" y="251907"/>
                </a:lnTo>
                <a:lnTo>
                  <a:pt x="244087" y="263107"/>
                </a:lnTo>
                <a:lnTo>
                  <a:pt x="386692" y="381331"/>
                </a:lnTo>
                <a:lnTo>
                  <a:pt x="377031" y="389819"/>
                </a:lnTo>
                <a:lnTo>
                  <a:pt x="903727" y="826465"/>
                </a:lnTo>
                <a:lnTo>
                  <a:pt x="891562" y="832877"/>
                </a:lnTo>
                <a:lnTo>
                  <a:pt x="464494" y="478825"/>
                </a:lnTo>
                <a:lnTo>
                  <a:pt x="448229" y="481838"/>
                </a:lnTo>
                <a:lnTo>
                  <a:pt x="452132" y="485074"/>
                </a:lnTo>
                <a:lnTo>
                  <a:pt x="447627" y="497835"/>
                </a:lnTo>
                <a:lnTo>
                  <a:pt x="443439" y="510860"/>
                </a:lnTo>
                <a:lnTo>
                  <a:pt x="152927" y="270018"/>
                </a:lnTo>
                <a:lnTo>
                  <a:pt x="140783" y="276446"/>
                </a:lnTo>
                <a:lnTo>
                  <a:pt x="1597492" y="1484100"/>
                </a:lnTo>
                <a:lnTo>
                  <a:pt x="1586347" y="1491358"/>
                </a:lnTo>
                <a:lnTo>
                  <a:pt x="251087" y="384389"/>
                </a:lnTo>
                <a:lnTo>
                  <a:pt x="246779" y="397313"/>
                </a:lnTo>
                <a:lnTo>
                  <a:pt x="138992" y="307955"/>
                </a:lnTo>
                <a:lnTo>
                  <a:pt x="129331" y="316443"/>
                </a:lnTo>
                <a:lnTo>
                  <a:pt x="761451" y="840489"/>
                </a:lnTo>
                <a:lnTo>
                  <a:pt x="750579" y="847972"/>
                </a:lnTo>
                <a:lnTo>
                  <a:pt x="624656" y="743578"/>
                </a:lnTo>
                <a:lnTo>
                  <a:pt x="613511" y="750835"/>
                </a:lnTo>
                <a:lnTo>
                  <a:pt x="61055" y="292833"/>
                </a:lnTo>
                <a:lnTo>
                  <a:pt x="58604" y="307298"/>
                </a:lnTo>
                <a:lnTo>
                  <a:pt x="1896072" y="1830612"/>
                </a:lnTo>
                <a:lnTo>
                  <a:pt x="1886593" y="1839251"/>
                </a:lnTo>
                <a:lnTo>
                  <a:pt x="9722" y="283271"/>
                </a:lnTo>
                <a:lnTo>
                  <a:pt x="6421" y="286135"/>
                </a:lnTo>
                <a:close/>
              </a:path>
              <a:path w="3818254" h="2978784">
                <a:moveTo>
                  <a:pt x="642398" y="543829"/>
                </a:moveTo>
                <a:lnTo>
                  <a:pt x="585437" y="496607"/>
                </a:lnTo>
                <a:lnTo>
                  <a:pt x="604112" y="495592"/>
                </a:lnTo>
                <a:lnTo>
                  <a:pt x="614451" y="504163"/>
                </a:lnTo>
                <a:lnTo>
                  <a:pt x="642398" y="543829"/>
                </a:lnTo>
                <a:close/>
              </a:path>
              <a:path w="3818254" h="2978784">
                <a:moveTo>
                  <a:pt x="560130" y="492123"/>
                </a:moveTo>
                <a:lnTo>
                  <a:pt x="544170" y="478892"/>
                </a:lnTo>
                <a:lnTo>
                  <a:pt x="563328" y="478277"/>
                </a:lnTo>
                <a:lnTo>
                  <a:pt x="560130" y="492123"/>
                </a:lnTo>
                <a:close/>
              </a:path>
              <a:path w="3818254" h="2978784">
                <a:moveTo>
                  <a:pt x="706214" y="613231"/>
                </a:moveTo>
                <a:lnTo>
                  <a:pt x="565946" y="496945"/>
                </a:lnTo>
                <a:lnTo>
                  <a:pt x="564135" y="478947"/>
                </a:lnTo>
                <a:lnTo>
                  <a:pt x="678370" y="573651"/>
                </a:lnTo>
                <a:lnTo>
                  <a:pt x="706214" y="613231"/>
                </a:lnTo>
                <a:close/>
              </a:path>
              <a:path w="3818254" h="2978784">
                <a:moveTo>
                  <a:pt x="2024924" y="1739474"/>
                </a:moveTo>
                <a:lnTo>
                  <a:pt x="1876664" y="1616562"/>
                </a:lnTo>
                <a:lnTo>
                  <a:pt x="1888486" y="1609865"/>
                </a:lnTo>
                <a:lnTo>
                  <a:pt x="772445" y="684636"/>
                </a:lnTo>
                <a:lnTo>
                  <a:pt x="867196" y="730193"/>
                </a:lnTo>
                <a:lnTo>
                  <a:pt x="1746884" y="1459480"/>
                </a:lnTo>
                <a:lnTo>
                  <a:pt x="1736032" y="1466980"/>
                </a:lnTo>
                <a:lnTo>
                  <a:pt x="2021929" y="1703997"/>
                </a:lnTo>
                <a:lnTo>
                  <a:pt x="2020064" y="1718947"/>
                </a:lnTo>
                <a:lnTo>
                  <a:pt x="2024924" y="1739474"/>
                </a:lnTo>
                <a:close/>
              </a:path>
              <a:path w="3818254" h="2978784">
                <a:moveTo>
                  <a:pt x="743812" y="660897"/>
                </a:moveTo>
                <a:lnTo>
                  <a:pt x="514263" y="470594"/>
                </a:lnTo>
                <a:lnTo>
                  <a:pt x="532724" y="469402"/>
                </a:lnTo>
                <a:lnTo>
                  <a:pt x="742198" y="643063"/>
                </a:lnTo>
                <a:lnTo>
                  <a:pt x="743812" y="660897"/>
                </a:lnTo>
                <a:close/>
              </a:path>
              <a:path w="3818254" h="2978784">
                <a:moveTo>
                  <a:pt x="1044037" y="926289"/>
                </a:moveTo>
                <a:lnTo>
                  <a:pt x="245319" y="264129"/>
                </a:lnTo>
                <a:lnTo>
                  <a:pt x="254959" y="255624"/>
                </a:lnTo>
                <a:lnTo>
                  <a:pt x="1046487" y="911824"/>
                </a:lnTo>
                <a:lnTo>
                  <a:pt x="1044037" y="926289"/>
                </a:lnTo>
                <a:close/>
              </a:path>
              <a:path w="3818254" h="2978784">
                <a:moveTo>
                  <a:pt x="1866869" y="1608441"/>
                </a:moveTo>
                <a:lnTo>
                  <a:pt x="1044037" y="926289"/>
                </a:lnTo>
                <a:lnTo>
                  <a:pt x="1054263" y="918270"/>
                </a:lnTo>
                <a:lnTo>
                  <a:pt x="1872915" y="1596956"/>
                </a:lnTo>
                <a:lnTo>
                  <a:pt x="1866869" y="1608441"/>
                </a:lnTo>
                <a:close/>
              </a:path>
              <a:path w="3818254" h="2978784">
                <a:moveTo>
                  <a:pt x="781944" y="725504"/>
                </a:moveTo>
                <a:lnTo>
                  <a:pt x="382403" y="394273"/>
                </a:lnTo>
                <a:lnTo>
                  <a:pt x="391296" y="385149"/>
                </a:lnTo>
                <a:lnTo>
                  <a:pt x="791585" y="716999"/>
                </a:lnTo>
                <a:lnTo>
                  <a:pt x="781944" y="725504"/>
                </a:lnTo>
                <a:close/>
              </a:path>
              <a:path w="3818254" h="2978784">
                <a:moveTo>
                  <a:pt x="1447267" y="1277075"/>
                </a:moveTo>
                <a:lnTo>
                  <a:pt x="785781" y="728685"/>
                </a:lnTo>
                <a:lnTo>
                  <a:pt x="796189" y="720817"/>
                </a:lnTo>
                <a:lnTo>
                  <a:pt x="1456705" y="1268403"/>
                </a:lnTo>
                <a:lnTo>
                  <a:pt x="1447267" y="1277075"/>
                </a:lnTo>
                <a:close/>
              </a:path>
              <a:path w="3818254" h="2978784">
                <a:moveTo>
                  <a:pt x="722581" y="742277"/>
                </a:moveTo>
                <a:lnTo>
                  <a:pt x="447327" y="514083"/>
                </a:lnTo>
                <a:lnTo>
                  <a:pt x="490116" y="516563"/>
                </a:lnTo>
                <a:lnTo>
                  <a:pt x="910297" y="864906"/>
                </a:lnTo>
                <a:lnTo>
                  <a:pt x="903909" y="876106"/>
                </a:lnTo>
                <a:lnTo>
                  <a:pt x="732039" y="733621"/>
                </a:lnTo>
                <a:lnTo>
                  <a:pt x="722581" y="742277"/>
                </a:lnTo>
                <a:close/>
              </a:path>
              <a:path w="3818254" h="2978784">
                <a:moveTo>
                  <a:pt x="1039001" y="988101"/>
                </a:moveTo>
                <a:lnTo>
                  <a:pt x="905161" y="877144"/>
                </a:lnTo>
                <a:lnTo>
                  <a:pt x="915548" y="869259"/>
                </a:lnTo>
                <a:lnTo>
                  <a:pt x="1060113" y="989107"/>
                </a:lnTo>
                <a:lnTo>
                  <a:pt x="1039001" y="988101"/>
                </a:lnTo>
                <a:close/>
              </a:path>
              <a:path w="3818254" h="2978784">
                <a:moveTo>
                  <a:pt x="1024836" y="992856"/>
                </a:moveTo>
                <a:lnTo>
                  <a:pt x="730275" y="748656"/>
                </a:lnTo>
                <a:lnTo>
                  <a:pt x="738381" y="738879"/>
                </a:lnTo>
                <a:lnTo>
                  <a:pt x="1034962" y="984753"/>
                </a:lnTo>
                <a:lnTo>
                  <a:pt x="1024836" y="992856"/>
                </a:lnTo>
                <a:close/>
              </a:path>
              <a:path w="3818254" h="2978784">
                <a:moveTo>
                  <a:pt x="3159795" y="2977256"/>
                </a:moveTo>
                <a:lnTo>
                  <a:pt x="624016" y="875021"/>
                </a:lnTo>
                <a:lnTo>
                  <a:pt x="635070" y="867689"/>
                </a:lnTo>
                <a:lnTo>
                  <a:pt x="930398" y="1112525"/>
                </a:lnTo>
                <a:lnTo>
                  <a:pt x="940786" y="1104640"/>
                </a:lnTo>
                <a:lnTo>
                  <a:pt x="1449871" y="1526686"/>
                </a:lnTo>
                <a:lnTo>
                  <a:pt x="1460097" y="1518667"/>
                </a:lnTo>
                <a:lnTo>
                  <a:pt x="1501156" y="1552706"/>
                </a:lnTo>
                <a:lnTo>
                  <a:pt x="1509100" y="1542795"/>
                </a:lnTo>
                <a:lnTo>
                  <a:pt x="1598811" y="1617168"/>
                </a:lnTo>
                <a:lnTo>
                  <a:pt x="1603200" y="1604310"/>
                </a:lnTo>
                <a:lnTo>
                  <a:pt x="1904143" y="1853801"/>
                </a:lnTo>
                <a:lnTo>
                  <a:pt x="1915157" y="1846435"/>
                </a:lnTo>
                <a:lnTo>
                  <a:pt x="906601" y="1010312"/>
                </a:lnTo>
                <a:lnTo>
                  <a:pt x="918746" y="1003884"/>
                </a:lnTo>
                <a:lnTo>
                  <a:pt x="1591561" y="1561667"/>
                </a:lnTo>
                <a:lnTo>
                  <a:pt x="1601928" y="1553765"/>
                </a:lnTo>
                <a:lnTo>
                  <a:pt x="1612942" y="1546399"/>
                </a:lnTo>
                <a:lnTo>
                  <a:pt x="133189" y="319641"/>
                </a:lnTo>
                <a:lnTo>
                  <a:pt x="143576" y="311756"/>
                </a:lnTo>
                <a:lnTo>
                  <a:pt x="1607435" y="1525337"/>
                </a:lnTo>
                <a:lnTo>
                  <a:pt x="1617466" y="1500660"/>
                </a:lnTo>
                <a:lnTo>
                  <a:pt x="148538" y="282875"/>
                </a:lnTo>
                <a:lnTo>
                  <a:pt x="152927" y="270018"/>
                </a:lnTo>
                <a:lnTo>
                  <a:pt x="1894746" y="1714036"/>
                </a:lnTo>
                <a:lnTo>
                  <a:pt x="1899136" y="1701178"/>
                </a:lnTo>
                <a:lnTo>
                  <a:pt x="3439119" y="2977869"/>
                </a:lnTo>
                <a:lnTo>
                  <a:pt x="3159795" y="2977256"/>
                </a:lnTo>
                <a:close/>
              </a:path>
              <a:path w="3818254" h="2978784">
                <a:moveTo>
                  <a:pt x="1575202" y="1498615"/>
                </a:moveTo>
                <a:lnTo>
                  <a:pt x="246779" y="397313"/>
                </a:lnTo>
                <a:lnTo>
                  <a:pt x="256217" y="388641"/>
                </a:lnTo>
                <a:lnTo>
                  <a:pt x="1586347" y="1491358"/>
                </a:lnTo>
                <a:lnTo>
                  <a:pt x="1575202" y="1498615"/>
                </a:lnTo>
                <a:close/>
              </a:path>
              <a:path w="3818254" h="2978784">
                <a:moveTo>
                  <a:pt x="1607435" y="1525337"/>
                </a:moveTo>
                <a:lnTo>
                  <a:pt x="1575202" y="1498615"/>
                </a:lnTo>
                <a:lnTo>
                  <a:pt x="1596294" y="1499604"/>
                </a:lnTo>
                <a:lnTo>
                  <a:pt x="1602555" y="1504794"/>
                </a:lnTo>
                <a:lnTo>
                  <a:pt x="1607435" y="1525337"/>
                </a:lnTo>
                <a:close/>
              </a:path>
              <a:path w="3818254" h="2978784">
                <a:moveTo>
                  <a:pt x="1585751" y="1540354"/>
                </a:moveTo>
                <a:lnTo>
                  <a:pt x="757062" y="853346"/>
                </a:lnTo>
                <a:lnTo>
                  <a:pt x="761451" y="840489"/>
                </a:lnTo>
                <a:lnTo>
                  <a:pt x="1595109" y="1531615"/>
                </a:lnTo>
                <a:lnTo>
                  <a:pt x="1585751" y="1540354"/>
                </a:lnTo>
                <a:close/>
              </a:path>
              <a:path w="3818254" h="2978784">
                <a:moveTo>
                  <a:pt x="906601" y="1010312"/>
                </a:moveTo>
                <a:lnTo>
                  <a:pt x="602366" y="758092"/>
                </a:lnTo>
                <a:lnTo>
                  <a:pt x="623437" y="759064"/>
                </a:lnTo>
                <a:lnTo>
                  <a:pt x="637662" y="754360"/>
                </a:lnTo>
                <a:lnTo>
                  <a:pt x="1593951" y="1547152"/>
                </a:lnTo>
                <a:lnTo>
                  <a:pt x="1591561" y="1561667"/>
                </a:lnTo>
                <a:lnTo>
                  <a:pt x="910909" y="997387"/>
                </a:lnTo>
                <a:lnTo>
                  <a:pt x="906601" y="1010312"/>
                </a:lnTo>
                <a:close/>
              </a:path>
              <a:path w="3818254" h="2978784">
                <a:moveTo>
                  <a:pt x="602366" y="758092"/>
                </a:moveTo>
                <a:lnTo>
                  <a:pt x="58604" y="307298"/>
                </a:lnTo>
                <a:lnTo>
                  <a:pt x="68830" y="299279"/>
                </a:lnTo>
                <a:lnTo>
                  <a:pt x="613511" y="750835"/>
                </a:lnTo>
                <a:lnTo>
                  <a:pt x="602366" y="758092"/>
                </a:lnTo>
                <a:close/>
              </a:path>
              <a:path w="3818254" h="2978784">
                <a:moveTo>
                  <a:pt x="1370862" y="1659147"/>
                </a:moveTo>
                <a:lnTo>
                  <a:pt x="6512" y="528060"/>
                </a:lnTo>
                <a:lnTo>
                  <a:pt x="6423" y="292934"/>
                </a:lnTo>
                <a:lnTo>
                  <a:pt x="9722" y="283271"/>
                </a:lnTo>
                <a:lnTo>
                  <a:pt x="1347557" y="1392374"/>
                </a:lnTo>
                <a:lnTo>
                  <a:pt x="1334685" y="1398200"/>
                </a:lnTo>
                <a:lnTo>
                  <a:pt x="1487833" y="1525164"/>
                </a:lnTo>
                <a:lnTo>
                  <a:pt x="1482454" y="1537201"/>
                </a:lnTo>
                <a:lnTo>
                  <a:pt x="94795" y="386792"/>
                </a:lnTo>
                <a:lnTo>
                  <a:pt x="90487" y="399717"/>
                </a:lnTo>
                <a:lnTo>
                  <a:pt x="636329" y="852236"/>
                </a:lnTo>
                <a:lnTo>
                  <a:pt x="623820" y="858363"/>
                </a:lnTo>
                <a:lnTo>
                  <a:pt x="625315" y="859602"/>
                </a:lnTo>
                <a:lnTo>
                  <a:pt x="621269" y="872744"/>
                </a:lnTo>
                <a:lnTo>
                  <a:pt x="3159795" y="2977256"/>
                </a:lnTo>
                <a:lnTo>
                  <a:pt x="3139844" y="2977212"/>
                </a:lnTo>
                <a:lnTo>
                  <a:pt x="1643855" y="1736994"/>
                </a:lnTo>
                <a:lnTo>
                  <a:pt x="1631347" y="1743121"/>
                </a:lnTo>
                <a:lnTo>
                  <a:pt x="150402" y="515375"/>
                </a:lnTo>
                <a:lnTo>
                  <a:pt x="139570" y="522892"/>
                </a:lnTo>
                <a:lnTo>
                  <a:pt x="134460" y="518656"/>
                </a:lnTo>
                <a:lnTo>
                  <a:pt x="129223" y="530810"/>
                </a:lnTo>
                <a:lnTo>
                  <a:pt x="3079988" y="2977081"/>
                </a:lnTo>
                <a:lnTo>
                  <a:pt x="3060037" y="2977037"/>
                </a:lnTo>
                <a:lnTo>
                  <a:pt x="500684" y="855259"/>
                </a:lnTo>
                <a:lnTo>
                  <a:pt x="493810" y="866058"/>
                </a:lnTo>
                <a:lnTo>
                  <a:pt x="649301" y="994964"/>
                </a:lnTo>
                <a:lnTo>
                  <a:pt x="639640" y="1003452"/>
                </a:lnTo>
                <a:lnTo>
                  <a:pt x="3020133" y="2976950"/>
                </a:lnTo>
                <a:lnTo>
                  <a:pt x="2980230" y="2976862"/>
                </a:lnTo>
                <a:lnTo>
                  <a:pt x="1379432" y="1649755"/>
                </a:lnTo>
                <a:lnTo>
                  <a:pt x="1370862" y="1659147"/>
                </a:lnTo>
                <a:close/>
              </a:path>
              <a:path w="3818254" h="2978784">
                <a:moveTo>
                  <a:pt x="1487833" y="1525164"/>
                </a:moveTo>
                <a:lnTo>
                  <a:pt x="1347429" y="1408765"/>
                </a:lnTo>
                <a:lnTo>
                  <a:pt x="1353293" y="1397130"/>
                </a:lnTo>
                <a:lnTo>
                  <a:pt x="1503189" y="1521398"/>
                </a:lnTo>
                <a:lnTo>
                  <a:pt x="1487833" y="1525164"/>
                </a:lnTo>
                <a:close/>
              </a:path>
              <a:path w="3818254" h="2978784">
                <a:moveTo>
                  <a:pt x="1591035" y="1610722"/>
                </a:moveTo>
                <a:lnTo>
                  <a:pt x="1504717" y="1539161"/>
                </a:lnTo>
                <a:lnTo>
                  <a:pt x="1508884" y="1526119"/>
                </a:lnTo>
                <a:lnTo>
                  <a:pt x="1603200" y="1604310"/>
                </a:lnTo>
                <a:lnTo>
                  <a:pt x="1591035" y="1610722"/>
                </a:lnTo>
                <a:close/>
              </a:path>
              <a:path w="3818254" h="2978784">
                <a:moveTo>
                  <a:pt x="5333" y="296128"/>
                </a:moveTo>
                <a:lnTo>
                  <a:pt x="0" y="291707"/>
                </a:lnTo>
                <a:lnTo>
                  <a:pt x="6421" y="286135"/>
                </a:lnTo>
                <a:lnTo>
                  <a:pt x="6423" y="292934"/>
                </a:lnTo>
                <a:lnTo>
                  <a:pt x="5333" y="296128"/>
                </a:lnTo>
                <a:close/>
              </a:path>
              <a:path w="3818254" h="2978784">
                <a:moveTo>
                  <a:pt x="1449871" y="1526686"/>
                </a:moveTo>
                <a:lnTo>
                  <a:pt x="91860" y="400855"/>
                </a:lnTo>
                <a:lnTo>
                  <a:pt x="102652" y="393305"/>
                </a:lnTo>
                <a:lnTo>
                  <a:pt x="1452321" y="1512220"/>
                </a:lnTo>
                <a:lnTo>
                  <a:pt x="1449871" y="1526686"/>
                </a:lnTo>
                <a:close/>
              </a:path>
              <a:path w="3818254" h="2978784">
                <a:moveTo>
                  <a:pt x="926541" y="1109327"/>
                </a:moveTo>
                <a:lnTo>
                  <a:pt x="636524" y="868894"/>
                </a:lnTo>
                <a:lnTo>
                  <a:pt x="638510" y="854044"/>
                </a:lnTo>
                <a:lnTo>
                  <a:pt x="936201" y="1100839"/>
                </a:lnTo>
                <a:lnTo>
                  <a:pt x="926541" y="1109327"/>
                </a:lnTo>
                <a:close/>
              </a:path>
              <a:path w="3818254" h="2978784">
                <a:moveTo>
                  <a:pt x="3079988" y="2977081"/>
                </a:moveTo>
                <a:lnTo>
                  <a:pt x="138089" y="538161"/>
                </a:lnTo>
                <a:lnTo>
                  <a:pt x="146699" y="528802"/>
                </a:lnTo>
                <a:lnTo>
                  <a:pt x="1631542" y="1759780"/>
                </a:lnTo>
                <a:lnTo>
                  <a:pt x="1644070" y="1753670"/>
                </a:lnTo>
                <a:lnTo>
                  <a:pt x="1646036" y="1738803"/>
                </a:lnTo>
                <a:lnTo>
                  <a:pt x="3139844" y="2977212"/>
                </a:lnTo>
                <a:lnTo>
                  <a:pt x="3079988" y="2977081"/>
                </a:lnTo>
                <a:close/>
              </a:path>
              <a:path w="3818254" h="2978784">
                <a:moveTo>
                  <a:pt x="1357096" y="1532256"/>
                </a:moveTo>
                <a:lnTo>
                  <a:pt x="143912" y="526492"/>
                </a:lnTo>
                <a:lnTo>
                  <a:pt x="150402" y="515375"/>
                </a:lnTo>
                <a:lnTo>
                  <a:pt x="1359546" y="1517791"/>
                </a:lnTo>
                <a:lnTo>
                  <a:pt x="1357096" y="1532256"/>
                </a:lnTo>
                <a:close/>
              </a:path>
              <a:path w="3818254" h="2978784">
                <a:moveTo>
                  <a:pt x="1631542" y="1759780"/>
                </a:moveTo>
                <a:lnTo>
                  <a:pt x="1359217" y="1534014"/>
                </a:lnTo>
                <a:lnTo>
                  <a:pt x="1363586" y="1521140"/>
                </a:lnTo>
                <a:lnTo>
                  <a:pt x="1636901" y="1747726"/>
                </a:lnTo>
                <a:lnTo>
                  <a:pt x="1631542" y="1759780"/>
                </a:lnTo>
                <a:close/>
              </a:path>
              <a:path w="3818254" h="2978784">
                <a:moveTo>
                  <a:pt x="3020133" y="2976950"/>
                </a:moveTo>
                <a:lnTo>
                  <a:pt x="643498" y="1006650"/>
                </a:lnTo>
                <a:lnTo>
                  <a:pt x="653905" y="998781"/>
                </a:lnTo>
                <a:lnTo>
                  <a:pt x="511684" y="880876"/>
                </a:lnTo>
                <a:lnTo>
                  <a:pt x="516901" y="868704"/>
                </a:lnTo>
                <a:lnTo>
                  <a:pt x="3060037" y="2977037"/>
                </a:lnTo>
                <a:lnTo>
                  <a:pt x="3020133" y="2976950"/>
                </a:lnTo>
                <a:close/>
              </a:path>
              <a:path w="3818254" h="2978784">
                <a:moveTo>
                  <a:pt x="1481531" y="1767390"/>
                </a:moveTo>
                <a:lnTo>
                  <a:pt x="1367018" y="1672456"/>
                </a:lnTo>
                <a:lnTo>
                  <a:pt x="1383263" y="1669427"/>
                </a:lnTo>
                <a:lnTo>
                  <a:pt x="1386804" y="1655866"/>
                </a:lnTo>
                <a:lnTo>
                  <a:pt x="1655474" y="1878601"/>
                </a:lnTo>
                <a:lnTo>
                  <a:pt x="1653003" y="1893049"/>
                </a:lnTo>
                <a:lnTo>
                  <a:pt x="1490989" y="1758735"/>
                </a:lnTo>
                <a:lnTo>
                  <a:pt x="1481531" y="1767390"/>
                </a:lnTo>
                <a:close/>
              </a:path>
              <a:path w="3818254" h="2978784">
                <a:moveTo>
                  <a:pt x="1783632" y="2001344"/>
                </a:moveTo>
                <a:lnTo>
                  <a:pt x="1653003" y="1893049"/>
                </a:lnTo>
                <a:lnTo>
                  <a:pt x="1661836" y="1883875"/>
                </a:lnTo>
                <a:lnTo>
                  <a:pt x="1786082" y="1986879"/>
                </a:lnTo>
                <a:lnTo>
                  <a:pt x="1783632" y="2001344"/>
                </a:lnTo>
                <a:close/>
              </a:path>
              <a:path w="3818254" h="2978784">
                <a:moveTo>
                  <a:pt x="2940327" y="2976775"/>
                </a:moveTo>
                <a:lnTo>
                  <a:pt x="1489225" y="1773770"/>
                </a:lnTo>
                <a:lnTo>
                  <a:pt x="1497331" y="1763993"/>
                </a:lnTo>
                <a:lnTo>
                  <a:pt x="1783632" y="2001344"/>
                </a:lnTo>
                <a:lnTo>
                  <a:pt x="1793858" y="1993325"/>
                </a:lnTo>
                <a:lnTo>
                  <a:pt x="2980230" y="2976862"/>
                </a:lnTo>
                <a:lnTo>
                  <a:pt x="2940327" y="2976775"/>
                </a:lnTo>
                <a:close/>
              </a:path>
              <a:path w="3818254" h="2978784">
                <a:moveTo>
                  <a:pt x="222" y="539343"/>
                </a:moveTo>
                <a:lnTo>
                  <a:pt x="5206" y="526977"/>
                </a:lnTo>
                <a:lnTo>
                  <a:pt x="6512" y="528060"/>
                </a:lnTo>
                <a:lnTo>
                  <a:pt x="6513" y="531754"/>
                </a:lnTo>
                <a:lnTo>
                  <a:pt x="222" y="539343"/>
                </a:lnTo>
                <a:close/>
              </a:path>
              <a:path w="3818254" h="2978784">
                <a:moveTo>
                  <a:pt x="7430" y="2970341"/>
                </a:moveTo>
                <a:lnTo>
                  <a:pt x="6513" y="531754"/>
                </a:lnTo>
                <a:lnTo>
                  <a:pt x="8328" y="529566"/>
                </a:lnTo>
                <a:lnTo>
                  <a:pt x="280916" y="755549"/>
                </a:lnTo>
                <a:lnTo>
                  <a:pt x="268670" y="761894"/>
                </a:lnTo>
                <a:lnTo>
                  <a:pt x="2940327" y="2976775"/>
                </a:lnTo>
                <a:lnTo>
                  <a:pt x="2900423" y="2976687"/>
                </a:lnTo>
                <a:lnTo>
                  <a:pt x="512646" y="997151"/>
                </a:lnTo>
                <a:lnTo>
                  <a:pt x="505450" y="1007681"/>
                </a:lnTo>
                <a:lnTo>
                  <a:pt x="662818" y="1138144"/>
                </a:lnTo>
                <a:lnTo>
                  <a:pt x="653178" y="1146649"/>
                </a:lnTo>
                <a:lnTo>
                  <a:pt x="782958" y="1254241"/>
                </a:lnTo>
                <a:lnTo>
                  <a:pt x="778932" y="1267400"/>
                </a:lnTo>
                <a:lnTo>
                  <a:pt x="2840568" y="2976556"/>
                </a:lnTo>
                <a:lnTo>
                  <a:pt x="2820617" y="2976512"/>
                </a:lnTo>
                <a:lnTo>
                  <a:pt x="1368573" y="1772726"/>
                </a:lnTo>
                <a:lnTo>
                  <a:pt x="1366123" y="1787191"/>
                </a:lnTo>
                <a:lnTo>
                  <a:pt x="147142" y="776621"/>
                </a:lnTo>
                <a:lnTo>
                  <a:pt x="137482" y="785109"/>
                </a:lnTo>
                <a:lnTo>
                  <a:pt x="820900" y="1351682"/>
                </a:lnTo>
                <a:lnTo>
                  <a:pt x="810108" y="1359233"/>
                </a:lnTo>
                <a:lnTo>
                  <a:pt x="2760762" y="2976381"/>
                </a:lnTo>
                <a:lnTo>
                  <a:pt x="2740810" y="2976337"/>
                </a:lnTo>
                <a:lnTo>
                  <a:pt x="670889" y="1260313"/>
                </a:lnTo>
                <a:lnTo>
                  <a:pt x="666581" y="1273237"/>
                </a:lnTo>
                <a:lnTo>
                  <a:pt x="2720858" y="2976293"/>
                </a:lnTo>
                <a:lnTo>
                  <a:pt x="2700907" y="2976250"/>
                </a:lnTo>
                <a:lnTo>
                  <a:pt x="1395474" y="1894008"/>
                </a:lnTo>
                <a:lnTo>
                  <a:pt x="1380360" y="1897975"/>
                </a:lnTo>
                <a:lnTo>
                  <a:pt x="1376160" y="1894492"/>
                </a:lnTo>
                <a:lnTo>
                  <a:pt x="1367004" y="1903399"/>
                </a:lnTo>
                <a:lnTo>
                  <a:pt x="22727" y="788954"/>
                </a:lnTo>
                <a:lnTo>
                  <a:pt x="22316" y="805110"/>
                </a:lnTo>
                <a:lnTo>
                  <a:pt x="153147" y="913573"/>
                </a:lnTo>
                <a:lnTo>
                  <a:pt x="143777" y="918532"/>
                </a:lnTo>
                <a:lnTo>
                  <a:pt x="138962" y="918310"/>
                </a:lnTo>
                <a:lnTo>
                  <a:pt x="802092" y="1468064"/>
                </a:lnTo>
                <a:lnTo>
                  <a:pt x="796023" y="1479529"/>
                </a:lnTo>
                <a:lnTo>
                  <a:pt x="799263" y="1482215"/>
                </a:lnTo>
                <a:lnTo>
                  <a:pt x="794981" y="1495162"/>
                </a:lnTo>
                <a:lnTo>
                  <a:pt x="2581197" y="2975987"/>
                </a:lnTo>
                <a:lnTo>
                  <a:pt x="2561245" y="2975943"/>
                </a:lnTo>
                <a:lnTo>
                  <a:pt x="48867" y="893109"/>
                </a:lnTo>
                <a:lnTo>
                  <a:pt x="39408" y="901764"/>
                </a:lnTo>
                <a:lnTo>
                  <a:pt x="188620" y="1025465"/>
                </a:lnTo>
                <a:lnTo>
                  <a:pt x="176818" y="1032177"/>
                </a:lnTo>
                <a:lnTo>
                  <a:pt x="165540" y="1039324"/>
                </a:lnTo>
                <a:lnTo>
                  <a:pt x="165277" y="1039107"/>
                </a:lnTo>
                <a:lnTo>
                  <a:pt x="167553" y="1057490"/>
                </a:lnTo>
                <a:lnTo>
                  <a:pt x="302988" y="1169770"/>
                </a:lnTo>
                <a:lnTo>
                  <a:pt x="294883" y="1179547"/>
                </a:lnTo>
                <a:lnTo>
                  <a:pt x="2461486" y="2975724"/>
                </a:lnTo>
                <a:lnTo>
                  <a:pt x="2421583" y="2975637"/>
                </a:lnTo>
                <a:lnTo>
                  <a:pt x="1416140" y="2142095"/>
                </a:lnTo>
                <a:lnTo>
                  <a:pt x="1423909" y="2165033"/>
                </a:lnTo>
                <a:lnTo>
                  <a:pt x="1003990" y="1816908"/>
                </a:lnTo>
                <a:lnTo>
                  <a:pt x="994693" y="1825697"/>
                </a:lnTo>
                <a:lnTo>
                  <a:pt x="201650" y="1168241"/>
                </a:lnTo>
                <a:lnTo>
                  <a:pt x="189485" y="1174653"/>
                </a:lnTo>
                <a:lnTo>
                  <a:pt x="322982" y="1285326"/>
                </a:lnTo>
                <a:lnTo>
                  <a:pt x="316936" y="1296811"/>
                </a:lnTo>
                <a:lnTo>
                  <a:pt x="319017" y="1298535"/>
                </a:lnTo>
                <a:lnTo>
                  <a:pt x="323897" y="1319078"/>
                </a:lnTo>
                <a:lnTo>
                  <a:pt x="976920" y="1860453"/>
                </a:lnTo>
                <a:lnTo>
                  <a:pt x="962756" y="1865207"/>
                </a:lnTo>
                <a:lnTo>
                  <a:pt x="2301873" y="2975374"/>
                </a:lnTo>
                <a:lnTo>
                  <a:pt x="2261970" y="2975287"/>
                </a:lnTo>
                <a:lnTo>
                  <a:pt x="624053" y="1617406"/>
                </a:lnTo>
                <a:lnTo>
                  <a:pt x="621272" y="1618859"/>
                </a:lnTo>
                <a:lnTo>
                  <a:pt x="605001" y="1618108"/>
                </a:lnTo>
                <a:lnTo>
                  <a:pt x="583748" y="1616985"/>
                </a:lnTo>
                <a:lnTo>
                  <a:pt x="571603" y="1623414"/>
                </a:lnTo>
                <a:lnTo>
                  <a:pt x="53187" y="1193632"/>
                </a:lnTo>
                <a:lnTo>
                  <a:pt x="30918" y="1208163"/>
                </a:lnTo>
                <a:lnTo>
                  <a:pt x="57738" y="1230398"/>
                </a:lnTo>
                <a:lnTo>
                  <a:pt x="48461" y="1239204"/>
                </a:lnTo>
                <a:lnTo>
                  <a:pt x="2142260" y="2975024"/>
                </a:lnTo>
                <a:lnTo>
                  <a:pt x="2102356" y="2974936"/>
                </a:lnTo>
                <a:lnTo>
                  <a:pt x="919064" y="1993953"/>
                </a:lnTo>
                <a:lnTo>
                  <a:pt x="918633" y="2010092"/>
                </a:lnTo>
                <a:lnTo>
                  <a:pt x="52763" y="1292261"/>
                </a:lnTo>
                <a:lnTo>
                  <a:pt x="42274" y="1300062"/>
                </a:lnTo>
                <a:lnTo>
                  <a:pt x="53779" y="1326097"/>
                </a:lnTo>
                <a:lnTo>
                  <a:pt x="715305" y="1874521"/>
                </a:lnTo>
                <a:lnTo>
                  <a:pt x="708431" y="1885319"/>
                </a:lnTo>
                <a:lnTo>
                  <a:pt x="1010182" y="2135479"/>
                </a:lnTo>
                <a:lnTo>
                  <a:pt x="997937" y="2141824"/>
                </a:lnTo>
                <a:lnTo>
                  <a:pt x="2002598" y="2974718"/>
                </a:lnTo>
                <a:lnTo>
                  <a:pt x="1942743" y="2974586"/>
                </a:lnTo>
                <a:lnTo>
                  <a:pt x="75315" y="1426434"/>
                </a:lnTo>
                <a:lnTo>
                  <a:pt x="69168" y="1437835"/>
                </a:lnTo>
                <a:lnTo>
                  <a:pt x="614303" y="1889768"/>
                </a:lnTo>
                <a:lnTo>
                  <a:pt x="603794" y="1897553"/>
                </a:lnTo>
                <a:lnTo>
                  <a:pt x="603128" y="1897000"/>
                </a:lnTo>
                <a:lnTo>
                  <a:pt x="595325" y="1907028"/>
                </a:lnTo>
                <a:lnTo>
                  <a:pt x="1882888" y="2974455"/>
                </a:lnTo>
                <a:lnTo>
                  <a:pt x="1783129" y="2974236"/>
                </a:lnTo>
                <a:lnTo>
                  <a:pt x="84571" y="1566082"/>
                </a:lnTo>
                <a:lnTo>
                  <a:pt x="76465" y="1575859"/>
                </a:lnTo>
                <a:lnTo>
                  <a:pt x="76162" y="1575608"/>
                </a:lnTo>
                <a:lnTo>
                  <a:pt x="68723" y="1585937"/>
                </a:lnTo>
                <a:lnTo>
                  <a:pt x="994102" y="2353103"/>
                </a:lnTo>
                <a:lnTo>
                  <a:pt x="981280" y="2358970"/>
                </a:lnTo>
                <a:lnTo>
                  <a:pt x="84914" y="1615856"/>
                </a:lnTo>
                <a:lnTo>
                  <a:pt x="76526" y="1625399"/>
                </a:lnTo>
                <a:lnTo>
                  <a:pt x="79333" y="1627726"/>
                </a:lnTo>
                <a:lnTo>
                  <a:pt x="72702" y="1638726"/>
                </a:lnTo>
                <a:lnTo>
                  <a:pt x="1683371" y="2974017"/>
                </a:lnTo>
                <a:lnTo>
                  <a:pt x="1643468" y="2973930"/>
                </a:lnTo>
                <a:lnTo>
                  <a:pt x="372844" y="1920545"/>
                </a:lnTo>
                <a:lnTo>
                  <a:pt x="369484" y="1934257"/>
                </a:lnTo>
                <a:lnTo>
                  <a:pt x="1623516" y="2973886"/>
                </a:lnTo>
                <a:lnTo>
                  <a:pt x="1543709" y="2973711"/>
                </a:lnTo>
                <a:lnTo>
                  <a:pt x="105150" y="1781103"/>
                </a:lnTo>
                <a:lnTo>
                  <a:pt x="97953" y="1791634"/>
                </a:lnTo>
                <a:lnTo>
                  <a:pt x="398977" y="2041191"/>
                </a:lnTo>
                <a:lnTo>
                  <a:pt x="389539" y="2049863"/>
                </a:lnTo>
                <a:lnTo>
                  <a:pt x="1503806" y="2973623"/>
                </a:lnTo>
                <a:lnTo>
                  <a:pt x="1463903" y="2973536"/>
                </a:lnTo>
                <a:lnTo>
                  <a:pt x="621478" y="2275141"/>
                </a:lnTo>
                <a:lnTo>
                  <a:pt x="619027" y="2289607"/>
                </a:lnTo>
                <a:lnTo>
                  <a:pt x="1443951" y="2973492"/>
                </a:lnTo>
                <a:lnTo>
                  <a:pt x="1384096" y="2973361"/>
                </a:lnTo>
                <a:lnTo>
                  <a:pt x="144983" y="1946100"/>
                </a:lnTo>
                <a:lnTo>
                  <a:pt x="142532" y="1960565"/>
                </a:lnTo>
                <a:lnTo>
                  <a:pt x="1364144" y="2973317"/>
                </a:lnTo>
                <a:lnTo>
                  <a:pt x="1124724" y="2972792"/>
                </a:lnTo>
                <a:lnTo>
                  <a:pt x="315875" y="2302232"/>
                </a:lnTo>
                <a:lnTo>
                  <a:pt x="307164" y="2311507"/>
                </a:lnTo>
                <a:lnTo>
                  <a:pt x="1104772" y="2972748"/>
                </a:lnTo>
                <a:lnTo>
                  <a:pt x="825449" y="2972135"/>
                </a:lnTo>
                <a:lnTo>
                  <a:pt x="66693" y="2343105"/>
                </a:lnTo>
                <a:lnTo>
                  <a:pt x="54468" y="2349466"/>
                </a:lnTo>
                <a:lnTo>
                  <a:pt x="805497" y="2972092"/>
                </a:lnTo>
                <a:lnTo>
                  <a:pt x="7430" y="2970341"/>
                </a:lnTo>
                <a:close/>
              </a:path>
              <a:path w="3818254" h="2978784">
                <a:moveTo>
                  <a:pt x="413739" y="882160"/>
                </a:moveTo>
                <a:lnTo>
                  <a:pt x="276526" y="768407"/>
                </a:lnTo>
                <a:lnTo>
                  <a:pt x="280916" y="755549"/>
                </a:lnTo>
                <a:lnTo>
                  <a:pt x="423198" y="873505"/>
                </a:lnTo>
                <a:lnTo>
                  <a:pt x="413739" y="882160"/>
                </a:lnTo>
                <a:close/>
              </a:path>
              <a:path w="3818254" h="2978784">
                <a:moveTo>
                  <a:pt x="1089705" y="1442555"/>
                </a:moveTo>
                <a:lnTo>
                  <a:pt x="420202" y="887518"/>
                </a:lnTo>
                <a:lnTo>
                  <a:pt x="424591" y="874660"/>
                </a:lnTo>
                <a:lnTo>
                  <a:pt x="1099143" y="1433883"/>
                </a:lnTo>
                <a:lnTo>
                  <a:pt x="1089705" y="1442555"/>
                </a:lnTo>
                <a:close/>
              </a:path>
              <a:path w="3818254" h="2978784">
                <a:moveTo>
                  <a:pt x="1233360" y="1561650"/>
                </a:moveTo>
                <a:lnTo>
                  <a:pt x="1097379" y="1448918"/>
                </a:lnTo>
                <a:lnTo>
                  <a:pt x="1105485" y="1439141"/>
                </a:lnTo>
                <a:lnTo>
                  <a:pt x="1242819" y="1552995"/>
                </a:lnTo>
                <a:lnTo>
                  <a:pt x="1233360" y="1561650"/>
                </a:lnTo>
                <a:close/>
              </a:path>
              <a:path w="3818254" h="2978784">
                <a:moveTo>
                  <a:pt x="1367018" y="1672456"/>
                </a:moveTo>
                <a:lnTo>
                  <a:pt x="1241055" y="1568029"/>
                </a:lnTo>
                <a:lnTo>
                  <a:pt x="1249160" y="1558252"/>
                </a:lnTo>
                <a:lnTo>
                  <a:pt x="1373650" y="1661457"/>
                </a:lnTo>
                <a:lnTo>
                  <a:pt x="1367018" y="1672456"/>
                </a:lnTo>
                <a:close/>
              </a:path>
              <a:path w="3818254" h="2978784">
                <a:moveTo>
                  <a:pt x="2840568" y="2976556"/>
                </a:moveTo>
                <a:lnTo>
                  <a:pt x="781679" y="1269677"/>
                </a:lnTo>
                <a:lnTo>
                  <a:pt x="792733" y="1262344"/>
                </a:lnTo>
                <a:lnTo>
                  <a:pt x="794187" y="1263550"/>
                </a:lnTo>
                <a:lnTo>
                  <a:pt x="796173" y="1248700"/>
                </a:lnTo>
                <a:lnTo>
                  <a:pt x="508398" y="1010126"/>
                </a:lnTo>
                <a:lnTo>
                  <a:pt x="518039" y="1001621"/>
                </a:lnTo>
                <a:lnTo>
                  <a:pt x="2900423" y="2976687"/>
                </a:lnTo>
                <a:lnTo>
                  <a:pt x="2840568" y="2976556"/>
                </a:lnTo>
                <a:close/>
              </a:path>
              <a:path w="3818254" h="2978784">
                <a:moveTo>
                  <a:pt x="785887" y="1256668"/>
                </a:moveTo>
                <a:lnTo>
                  <a:pt x="657035" y="1149847"/>
                </a:lnTo>
                <a:lnTo>
                  <a:pt x="667423" y="1141962"/>
                </a:lnTo>
                <a:lnTo>
                  <a:pt x="796173" y="1248700"/>
                </a:lnTo>
                <a:lnTo>
                  <a:pt x="785887" y="1256668"/>
                </a:lnTo>
                <a:close/>
              </a:path>
              <a:path w="3818254" h="2978784">
                <a:moveTo>
                  <a:pt x="2760762" y="2976381"/>
                </a:moveTo>
                <a:lnTo>
                  <a:pt x="816531" y="1364557"/>
                </a:lnTo>
                <a:lnTo>
                  <a:pt x="820900" y="1351682"/>
                </a:lnTo>
                <a:lnTo>
                  <a:pt x="1098900" y="1582153"/>
                </a:lnTo>
                <a:lnTo>
                  <a:pt x="1104542" y="1570333"/>
                </a:lnTo>
                <a:lnTo>
                  <a:pt x="1366123" y="1787191"/>
                </a:lnTo>
                <a:lnTo>
                  <a:pt x="1376349" y="1779172"/>
                </a:lnTo>
                <a:lnTo>
                  <a:pt x="2820617" y="2976512"/>
                </a:lnTo>
                <a:lnTo>
                  <a:pt x="2760762" y="2976381"/>
                </a:lnTo>
                <a:close/>
              </a:path>
              <a:path w="3818254" h="2978784">
                <a:moveTo>
                  <a:pt x="267282" y="892717"/>
                </a:moveTo>
                <a:lnTo>
                  <a:pt x="142874" y="789579"/>
                </a:lnTo>
                <a:lnTo>
                  <a:pt x="151727" y="780422"/>
                </a:lnTo>
                <a:lnTo>
                  <a:pt x="276741" y="884062"/>
                </a:lnTo>
                <a:lnTo>
                  <a:pt x="267282" y="892717"/>
                </a:lnTo>
                <a:close/>
              </a:path>
              <a:path w="3818254" h="2978784">
                <a:moveTo>
                  <a:pt x="951024" y="1459559"/>
                </a:moveTo>
                <a:lnTo>
                  <a:pt x="274977" y="899097"/>
                </a:lnTo>
                <a:lnTo>
                  <a:pt x="283083" y="889319"/>
                </a:lnTo>
                <a:lnTo>
                  <a:pt x="956827" y="1447873"/>
                </a:lnTo>
                <a:lnTo>
                  <a:pt x="951024" y="1459559"/>
                </a:lnTo>
                <a:close/>
              </a:path>
              <a:path w="3818254" h="2978784">
                <a:moveTo>
                  <a:pt x="1096800" y="1580411"/>
                </a:moveTo>
                <a:lnTo>
                  <a:pt x="964454" y="1470693"/>
                </a:lnTo>
                <a:lnTo>
                  <a:pt x="970621" y="1459309"/>
                </a:lnTo>
                <a:lnTo>
                  <a:pt x="1099250" y="1565946"/>
                </a:lnTo>
                <a:lnTo>
                  <a:pt x="1096800" y="1580411"/>
                </a:lnTo>
                <a:close/>
              </a:path>
              <a:path w="3818254" h="2978784">
                <a:moveTo>
                  <a:pt x="2720858" y="2976293"/>
                </a:moveTo>
                <a:lnTo>
                  <a:pt x="666581" y="1273237"/>
                </a:lnTo>
                <a:lnTo>
                  <a:pt x="678746" y="1266826"/>
                </a:lnTo>
                <a:lnTo>
                  <a:pt x="2740810" y="2976337"/>
                </a:lnTo>
                <a:lnTo>
                  <a:pt x="2720858" y="2976293"/>
                </a:lnTo>
                <a:close/>
              </a:path>
              <a:path w="3818254" h="2978784">
                <a:moveTo>
                  <a:pt x="2641052" y="2976118"/>
                </a:moveTo>
                <a:lnTo>
                  <a:pt x="1367623" y="1920409"/>
                </a:lnTo>
                <a:lnTo>
                  <a:pt x="1396618" y="1911453"/>
                </a:lnTo>
                <a:lnTo>
                  <a:pt x="1392518" y="1908054"/>
                </a:lnTo>
                <a:lnTo>
                  <a:pt x="1395474" y="1894008"/>
                </a:lnTo>
                <a:lnTo>
                  <a:pt x="2700907" y="2976250"/>
                </a:lnTo>
                <a:lnTo>
                  <a:pt x="2641052" y="2976118"/>
                </a:lnTo>
                <a:close/>
              </a:path>
              <a:path w="3818254" h="2978784">
                <a:moveTo>
                  <a:pt x="153147" y="913573"/>
                </a:moveTo>
                <a:lnTo>
                  <a:pt x="22316" y="805110"/>
                </a:lnTo>
                <a:lnTo>
                  <a:pt x="30421" y="795333"/>
                </a:lnTo>
                <a:lnTo>
                  <a:pt x="174258" y="914578"/>
                </a:lnTo>
                <a:lnTo>
                  <a:pt x="153147" y="913573"/>
                </a:lnTo>
                <a:close/>
              </a:path>
              <a:path w="3818254" h="2978784">
                <a:moveTo>
                  <a:pt x="268541" y="1025735"/>
                </a:moveTo>
                <a:lnTo>
                  <a:pt x="141002" y="920001"/>
                </a:lnTo>
                <a:lnTo>
                  <a:pt x="143777" y="918532"/>
                </a:lnTo>
                <a:lnTo>
                  <a:pt x="160034" y="919282"/>
                </a:lnTo>
                <a:lnTo>
                  <a:pt x="174258" y="914578"/>
                </a:lnTo>
                <a:lnTo>
                  <a:pt x="311067" y="1027997"/>
                </a:lnTo>
                <a:lnTo>
                  <a:pt x="308637" y="1042479"/>
                </a:lnTo>
                <a:lnTo>
                  <a:pt x="278222" y="1017263"/>
                </a:lnTo>
                <a:lnTo>
                  <a:pt x="268541" y="1025735"/>
                </a:lnTo>
                <a:close/>
              </a:path>
              <a:path w="3818254" h="2978784">
                <a:moveTo>
                  <a:pt x="820060" y="1466464"/>
                </a:moveTo>
                <a:lnTo>
                  <a:pt x="308637" y="1042479"/>
                </a:lnTo>
                <a:lnTo>
                  <a:pt x="317429" y="1033271"/>
                </a:lnTo>
                <a:lnTo>
                  <a:pt x="832371" y="1460173"/>
                </a:lnTo>
                <a:lnTo>
                  <a:pt x="820060" y="1466464"/>
                </a:lnTo>
                <a:close/>
              </a:path>
              <a:path w="3818254" h="2978784">
                <a:moveTo>
                  <a:pt x="948768" y="1589663"/>
                </a:moveTo>
                <a:lnTo>
                  <a:pt x="824222" y="1486410"/>
                </a:lnTo>
                <a:lnTo>
                  <a:pt x="835474" y="1479242"/>
                </a:lnTo>
                <a:lnTo>
                  <a:pt x="835696" y="1479426"/>
                </a:lnTo>
                <a:lnTo>
                  <a:pt x="833340" y="1460976"/>
                </a:lnTo>
                <a:lnTo>
                  <a:pt x="984064" y="1585931"/>
                </a:lnTo>
                <a:lnTo>
                  <a:pt x="962952" y="1584925"/>
                </a:lnTo>
                <a:lnTo>
                  <a:pt x="948768" y="1589663"/>
                </a:lnTo>
                <a:close/>
              </a:path>
              <a:path w="3818254" h="2978784">
                <a:moveTo>
                  <a:pt x="2581197" y="2975987"/>
                </a:moveTo>
                <a:lnTo>
                  <a:pt x="794981" y="1495162"/>
                </a:lnTo>
                <a:lnTo>
                  <a:pt x="808164" y="1489595"/>
                </a:lnTo>
                <a:lnTo>
                  <a:pt x="820568" y="1483381"/>
                </a:lnTo>
                <a:lnTo>
                  <a:pt x="948768" y="1589663"/>
                </a:lnTo>
                <a:lnTo>
                  <a:pt x="969860" y="1590651"/>
                </a:lnTo>
                <a:lnTo>
                  <a:pt x="984064" y="1585931"/>
                </a:lnTo>
                <a:lnTo>
                  <a:pt x="1371548" y="1907166"/>
                </a:lnTo>
                <a:lnTo>
                  <a:pt x="1367623" y="1920409"/>
                </a:lnTo>
                <a:lnTo>
                  <a:pt x="2641052" y="2976118"/>
                </a:lnTo>
                <a:lnTo>
                  <a:pt x="2581197" y="2975987"/>
                </a:lnTo>
                <a:close/>
              </a:path>
              <a:path w="3818254" h="2978784">
                <a:moveTo>
                  <a:pt x="804598" y="1470142"/>
                </a:moveTo>
                <a:lnTo>
                  <a:pt x="272418" y="1028949"/>
                </a:lnTo>
                <a:lnTo>
                  <a:pt x="282806" y="1021064"/>
                </a:lnTo>
                <a:lnTo>
                  <a:pt x="816134" y="1463208"/>
                </a:lnTo>
                <a:lnTo>
                  <a:pt x="804598" y="1470142"/>
                </a:lnTo>
                <a:close/>
              </a:path>
              <a:path w="3818254" h="2978784">
                <a:moveTo>
                  <a:pt x="141002" y="920001"/>
                </a:moveTo>
                <a:lnTo>
                  <a:pt x="138962" y="918310"/>
                </a:lnTo>
                <a:lnTo>
                  <a:pt x="143777" y="918532"/>
                </a:lnTo>
                <a:lnTo>
                  <a:pt x="141002" y="920001"/>
                </a:lnTo>
                <a:close/>
              </a:path>
              <a:path w="3818254" h="2978784">
                <a:moveTo>
                  <a:pt x="192972" y="1029073"/>
                </a:moveTo>
                <a:lnTo>
                  <a:pt x="47103" y="908143"/>
                </a:lnTo>
                <a:lnTo>
                  <a:pt x="55208" y="898366"/>
                </a:lnTo>
                <a:lnTo>
                  <a:pt x="206215" y="1023555"/>
                </a:lnTo>
                <a:lnTo>
                  <a:pt x="192972" y="1029073"/>
                </a:lnTo>
                <a:close/>
              </a:path>
              <a:path w="3818254" h="2978784">
                <a:moveTo>
                  <a:pt x="1397782" y="2027896"/>
                </a:moveTo>
                <a:lnTo>
                  <a:pt x="205077" y="1039109"/>
                </a:lnTo>
                <a:lnTo>
                  <a:pt x="209985" y="1026680"/>
                </a:lnTo>
                <a:lnTo>
                  <a:pt x="1407241" y="2019240"/>
                </a:lnTo>
                <a:lnTo>
                  <a:pt x="1397782" y="2027896"/>
                </a:lnTo>
                <a:close/>
              </a:path>
              <a:path w="3818254" h="2978784">
                <a:moveTo>
                  <a:pt x="2461486" y="2975724"/>
                </a:moveTo>
                <a:lnTo>
                  <a:pt x="431126" y="1292496"/>
                </a:lnTo>
                <a:lnTo>
                  <a:pt x="440019" y="1283372"/>
                </a:lnTo>
                <a:lnTo>
                  <a:pt x="697702" y="1496999"/>
                </a:lnTo>
                <a:lnTo>
                  <a:pt x="709847" y="1490571"/>
                </a:lnTo>
                <a:lnTo>
                  <a:pt x="184802" y="1055293"/>
                </a:lnTo>
                <a:lnTo>
                  <a:pt x="196394" y="1048406"/>
                </a:lnTo>
                <a:lnTo>
                  <a:pt x="849874" y="1590160"/>
                </a:lnTo>
                <a:lnTo>
                  <a:pt x="854263" y="1577302"/>
                </a:lnTo>
                <a:lnTo>
                  <a:pt x="1405477" y="2034275"/>
                </a:lnTo>
                <a:lnTo>
                  <a:pt x="1413583" y="2024498"/>
                </a:lnTo>
                <a:lnTo>
                  <a:pt x="2561245" y="2975943"/>
                </a:lnTo>
                <a:lnTo>
                  <a:pt x="2461486" y="2975724"/>
                </a:lnTo>
                <a:close/>
              </a:path>
              <a:path w="3818254" h="2978784">
                <a:moveTo>
                  <a:pt x="842098" y="1583714"/>
                </a:moveTo>
                <a:lnTo>
                  <a:pt x="199153" y="1050694"/>
                </a:lnTo>
                <a:lnTo>
                  <a:pt x="207079" y="1040768"/>
                </a:lnTo>
                <a:lnTo>
                  <a:pt x="854263" y="1577302"/>
                </a:lnTo>
                <a:lnTo>
                  <a:pt x="842098" y="1583714"/>
                </a:lnTo>
                <a:close/>
              </a:path>
              <a:path w="3818254" h="2978784">
                <a:moveTo>
                  <a:pt x="302665" y="1169502"/>
                </a:moveTo>
                <a:lnTo>
                  <a:pt x="167553" y="1057490"/>
                </a:lnTo>
                <a:lnTo>
                  <a:pt x="176587" y="1048483"/>
                </a:lnTo>
                <a:lnTo>
                  <a:pt x="311437" y="1160277"/>
                </a:lnTo>
                <a:lnTo>
                  <a:pt x="302665" y="1169502"/>
                </a:lnTo>
                <a:close/>
              </a:path>
              <a:path w="3818254" h="2978784">
                <a:moveTo>
                  <a:pt x="687968" y="1488929"/>
                </a:moveTo>
                <a:lnTo>
                  <a:pt x="311814" y="1177086"/>
                </a:lnTo>
                <a:lnTo>
                  <a:pt x="317395" y="1165217"/>
                </a:lnTo>
                <a:lnTo>
                  <a:pt x="694114" y="1477528"/>
                </a:lnTo>
                <a:lnTo>
                  <a:pt x="687968" y="1488929"/>
                </a:lnTo>
                <a:close/>
              </a:path>
              <a:path w="3818254" h="2978784">
                <a:moveTo>
                  <a:pt x="425754" y="1288043"/>
                </a:moveTo>
                <a:lnTo>
                  <a:pt x="300093" y="1183867"/>
                </a:lnTo>
                <a:lnTo>
                  <a:pt x="313450" y="1178443"/>
                </a:lnTo>
                <a:lnTo>
                  <a:pt x="435414" y="1279555"/>
                </a:lnTo>
                <a:lnTo>
                  <a:pt x="425754" y="1288043"/>
                </a:lnTo>
                <a:close/>
              </a:path>
              <a:path w="3818254" h="2978784">
                <a:moveTo>
                  <a:pt x="2301873" y="2975374"/>
                </a:moveTo>
                <a:lnTo>
                  <a:pt x="962756" y="1865207"/>
                </a:lnTo>
                <a:lnTo>
                  <a:pt x="983848" y="1866196"/>
                </a:lnTo>
                <a:lnTo>
                  <a:pt x="998052" y="1861475"/>
                </a:lnTo>
                <a:lnTo>
                  <a:pt x="840320" y="1730711"/>
                </a:lnTo>
                <a:lnTo>
                  <a:pt x="856242" y="1727413"/>
                </a:lnTo>
                <a:lnTo>
                  <a:pt x="859864" y="1713919"/>
                </a:lnTo>
                <a:lnTo>
                  <a:pt x="1001035" y="1830954"/>
                </a:lnTo>
                <a:lnTo>
                  <a:pt x="1009140" y="1821177"/>
                </a:lnTo>
                <a:lnTo>
                  <a:pt x="1423909" y="2165033"/>
                </a:lnTo>
                <a:lnTo>
                  <a:pt x="1448495" y="2168918"/>
                </a:lnTo>
                <a:lnTo>
                  <a:pt x="2421583" y="2975637"/>
                </a:lnTo>
                <a:lnTo>
                  <a:pt x="2301873" y="2975374"/>
                </a:lnTo>
                <a:close/>
              </a:path>
              <a:path w="3818254" h="2978784">
                <a:moveTo>
                  <a:pt x="976920" y="1860453"/>
                </a:moveTo>
                <a:lnTo>
                  <a:pt x="323897" y="1319078"/>
                </a:lnTo>
                <a:lnTo>
                  <a:pt x="333928" y="1294400"/>
                </a:lnTo>
                <a:lnTo>
                  <a:pt x="197261" y="1181099"/>
                </a:lnTo>
                <a:lnTo>
                  <a:pt x="201650" y="1168241"/>
                </a:lnTo>
                <a:lnTo>
                  <a:pt x="850614" y="1706251"/>
                </a:lnTo>
                <a:lnTo>
                  <a:pt x="838873" y="1713014"/>
                </a:lnTo>
                <a:lnTo>
                  <a:pt x="831414" y="1723327"/>
                </a:lnTo>
                <a:lnTo>
                  <a:pt x="998052" y="1861475"/>
                </a:lnTo>
                <a:lnTo>
                  <a:pt x="976920" y="1860453"/>
                </a:lnTo>
                <a:close/>
              </a:path>
              <a:path w="3818254" h="2978784">
                <a:moveTo>
                  <a:pt x="621272" y="1618859"/>
                </a:moveTo>
                <a:lnTo>
                  <a:pt x="624053" y="1617406"/>
                </a:lnTo>
                <a:lnTo>
                  <a:pt x="626072" y="1619080"/>
                </a:lnTo>
                <a:lnTo>
                  <a:pt x="621272" y="1618859"/>
                </a:lnTo>
                <a:close/>
              </a:path>
              <a:path w="3818254" h="2978784">
                <a:moveTo>
                  <a:pt x="697048" y="1760405"/>
                </a:moveTo>
                <a:lnTo>
                  <a:pt x="30918" y="1208163"/>
                </a:lnTo>
                <a:lnTo>
                  <a:pt x="51989" y="1209135"/>
                </a:lnTo>
                <a:lnTo>
                  <a:pt x="64174" y="1202740"/>
                </a:lnTo>
                <a:lnTo>
                  <a:pt x="582549" y="1632488"/>
                </a:lnTo>
                <a:lnTo>
                  <a:pt x="611847" y="1623784"/>
                </a:lnTo>
                <a:lnTo>
                  <a:pt x="621272" y="1618859"/>
                </a:lnTo>
                <a:lnTo>
                  <a:pt x="626072" y="1619080"/>
                </a:lnTo>
                <a:lnTo>
                  <a:pt x="2261970" y="2975287"/>
                </a:lnTo>
                <a:lnTo>
                  <a:pt x="2182163" y="2975112"/>
                </a:lnTo>
                <a:lnTo>
                  <a:pt x="706547" y="1751783"/>
                </a:lnTo>
                <a:lnTo>
                  <a:pt x="697048" y="1760405"/>
                </a:lnTo>
                <a:close/>
              </a:path>
              <a:path w="3818254" h="2978784">
                <a:moveTo>
                  <a:pt x="840723" y="1879516"/>
                </a:moveTo>
                <a:lnTo>
                  <a:pt x="700865" y="1763569"/>
                </a:lnTo>
                <a:lnTo>
                  <a:pt x="713010" y="1757141"/>
                </a:lnTo>
                <a:lnTo>
                  <a:pt x="850222" y="1870894"/>
                </a:lnTo>
                <a:lnTo>
                  <a:pt x="840723" y="1879516"/>
                </a:lnTo>
                <a:close/>
              </a:path>
              <a:path w="3818254" h="2978784">
                <a:moveTo>
                  <a:pt x="981774" y="1996451"/>
                </a:moveTo>
                <a:lnTo>
                  <a:pt x="844541" y="1882680"/>
                </a:lnTo>
                <a:lnTo>
                  <a:pt x="856685" y="1876252"/>
                </a:lnTo>
                <a:lnTo>
                  <a:pt x="994484" y="1990491"/>
                </a:lnTo>
                <a:lnTo>
                  <a:pt x="981774" y="1996451"/>
                </a:lnTo>
                <a:close/>
              </a:path>
              <a:path w="3818254" h="2978784">
                <a:moveTo>
                  <a:pt x="2142260" y="2975024"/>
                </a:moveTo>
                <a:lnTo>
                  <a:pt x="980212" y="2011652"/>
                </a:lnTo>
                <a:lnTo>
                  <a:pt x="993003" y="2005760"/>
                </a:lnTo>
                <a:lnTo>
                  <a:pt x="993507" y="2006178"/>
                </a:lnTo>
                <a:lnTo>
                  <a:pt x="998826" y="1994091"/>
                </a:lnTo>
                <a:lnTo>
                  <a:pt x="2182163" y="2975112"/>
                </a:lnTo>
                <a:lnTo>
                  <a:pt x="2142260" y="2975024"/>
                </a:lnTo>
                <a:close/>
              </a:path>
              <a:path w="3818254" h="2978784">
                <a:moveTo>
                  <a:pt x="976031" y="2008187"/>
                </a:moveTo>
                <a:lnTo>
                  <a:pt x="54783" y="1244445"/>
                </a:lnTo>
                <a:lnTo>
                  <a:pt x="62888" y="1234668"/>
                </a:lnTo>
                <a:lnTo>
                  <a:pt x="981289" y="1996049"/>
                </a:lnTo>
                <a:lnTo>
                  <a:pt x="976031" y="2008187"/>
                </a:lnTo>
                <a:close/>
              </a:path>
              <a:path w="3818254" h="2978784">
                <a:moveTo>
                  <a:pt x="2002598" y="2974718"/>
                </a:moveTo>
                <a:lnTo>
                  <a:pt x="1120669" y="2243573"/>
                </a:lnTo>
                <a:lnTo>
                  <a:pt x="1126654" y="2232038"/>
                </a:lnTo>
                <a:lnTo>
                  <a:pt x="708431" y="1885319"/>
                </a:lnTo>
                <a:lnTo>
                  <a:pt x="718839" y="1877451"/>
                </a:lnTo>
                <a:lnTo>
                  <a:pt x="66745" y="1336846"/>
                </a:lnTo>
                <a:lnTo>
                  <a:pt x="70731" y="1323653"/>
                </a:lnTo>
                <a:lnTo>
                  <a:pt x="612129" y="1772489"/>
                </a:lnTo>
                <a:lnTo>
                  <a:pt x="617771" y="1760669"/>
                </a:lnTo>
                <a:lnTo>
                  <a:pt x="918633" y="2010092"/>
                </a:lnTo>
                <a:lnTo>
                  <a:pt x="926739" y="2000315"/>
                </a:lnTo>
                <a:lnTo>
                  <a:pt x="2102356" y="2974936"/>
                </a:lnTo>
                <a:lnTo>
                  <a:pt x="2002598" y="2974718"/>
                </a:lnTo>
                <a:close/>
              </a:path>
              <a:path w="3818254" h="2978784">
                <a:moveTo>
                  <a:pt x="577654" y="1743908"/>
                </a:moveTo>
                <a:lnTo>
                  <a:pt x="68691" y="1321962"/>
                </a:lnTo>
                <a:lnTo>
                  <a:pt x="67223" y="1304249"/>
                </a:lnTo>
                <a:lnTo>
                  <a:pt x="586952" y="1735119"/>
                </a:lnTo>
                <a:lnTo>
                  <a:pt x="577654" y="1743908"/>
                </a:lnTo>
                <a:close/>
              </a:path>
              <a:path w="3818254" h="2978784">
                <a:moveTo>
                  <a:pt x="605667" y="1767131"/>
                </a:moveTo>
                <a:lnTo>
                  <a:pt x="583996" y="1749165"/>
                </a:lnTo>
                <a:lnTo>
                  <a:pt x="592102" y="1739388"/>
                </a:lnTo>
                <a:lnTo>
                  <a:pt x="616519" y="1759631"/>
                </a:lnTo>
                <a:lnTo>
                  <a:pt x="605667" y="1767131"/>
                </a:lnTo>
                <a:close/>
              </a:path>
              <a:path w="3818254" h="2978784">
                <a:moveTo>
                  <a:pt x="1107178" y="2232388"/>
                </a:moveTo>
                <a:lnTo>
                  <a:pt x="1003066" y="2146077"/>
                </a:lnTo>
                <a:lnTo>
                  <a:pt x="1013898" y="2138560"/>
                </a:lnTo>
                <a:lnTo>
                  <a:pt x="1113223" y="2220903"/>
                </a:lnTo>
                <a:lnTo>
                  <a:pt x="1107178" y="2232388"/>
                </a:lnTo>
                <a:close/>
              </a:path>
              <a:path w="3818254" h="2978784">
                <a:moveTo>
                  <a:pt x="1882888" y="2974455"/>
                </a:moveTo>
                <a:lnTo>
                  <a:pt x="605605" y="1915551"/>
                </a:lnTo>
                <a:lnTo>
                  <a:pt x="612257" y="1904568"/>
                </a:lnTo>
                <a:lnTo>
                  <a:pt x="609752" y="1902492"/>
                </a:lnTo>
                <a:lnTo>
                  <a:pt x="615677" y="1890907"/>
                </a:lnTo>
                <a:lnTo>
                  <a:pt x="82942" y="1449254"/>
                </a:lnTo>
                <a:lnTo>
                  <a:pt x="88745" y="1437568"/>
                </a:lnTo>
                <a:lnTo>
                  <a:pt x="1942743" y="2974586"/>
                </a:lnTo>
                <a:lnTo>
                  <a:pt x="1882888" y="2974455"/>
                </a:lnTo>
                <a:close/>
              </a:path>
              <a:path w="3818254" h="2978784">
                <a:moveTo>
                  <a:pt x="880394" y="2242339"/>
                </a:moveTo>
                <a:lnTo>
                  <a:pt x="86987" y="1584582"/>
                </a:lnTo>
                <a:lnTo>
                  <a:pt x="89842" y="1570452"/>
                </a:lnTo>
                <a:lnTo>
                  <a:pt x="880805" y="2226183"/>
                </a:lnTo>
                <a:lnTo>
                  <a:pt x="880394" y="2242339"/>
                </a:lnTo>
                <a:close/>
              </a:path>
              <a:path w="3818254" h="2978784">
                <a:moveTo>
                  <a:pt x="1703323" y="2974061"/>
                </a:moveTo>
                <a:lnTo>
                  <a:pt x="991008" y="2383532"/>
                </a:lnTo>
                <a:lnTo>
                  <a:pt x="1003274" y="2377204"/>
                </a:lnTo>
                <a:lnTo>
                  <a:pt x="1007475" y="2380686"/>
                </a:lnTo>
                <a:lnTo>
                  <a:pt x="1006923" y="2347235"/>
                </a:lnTo>
                <a:lnTo>
                  <a:pt x="880394" y="2242339"/>
                </a:lnTo>
                <a:lnTo>
                  <a:pt x="888499" y="2232562"/>
                </a:lnTo>
                <a:lnTo>
                  <a:pt x="1783129" y="2974236"/>
                </a:lnTo>
                <a:lnTo>
                  <a:pt x="1703323" y="2974061"/>
                </a:lnTo>
                <a:close/>
              </a:path>
              <a:path w="3818254" h="2978784">
                <a:moveTo>
                  <a:pt x="330062" y="1802594"/>
                </a:moveTo>
                <a:lnTo>
                  <a:pt x="74661" y="1590860"/>
                </a:lnTo>
                <a:lnTo>
                  <a:pt x="85311" y="1583192"/>
                </a:lnTo>
                <a:lnTo>
                  <a:pt x="342227" y="1796183"/>
                </a:lnTo>
                <a:lnTo>
                  <a:pt x="330062" y="1802594"/>
                </a:lnTo>
                <a:close/>
              </a:path>
              <a:path w="3818254" h="2978784">
                <a:moveTo>
                  <a:pt x="605719" y="2031122"/>
                </a:moveTo>
                <a:lnTo>
                  <a:pt x="337837" y="1809040"/>
                </a:lnTo>
                <a:lnTo>
                  <a:pt x="342227" y="1796183"/>
                </a:lnTo>
                <a:lnTo>
                  <a:pt x="614451" y="2021864"/>
                </a:lnTo>
                <a:lnTo>
                  <a:pt x="605719" y="2031122"/>
                </a:lnTo>
                <a:close/>
              </a:path>
              <a:path w="3818254" h="2978784">
                <a:moveTo>
                  <a:pt x="994102" y="2353103"/>
                </a:moveTo>
                <a:lnTo>
                  <a:pt x="609557" y="2034304"/>
                </a:lnTo>
                <a:lnTo>
                  <a:pt x="618409" y="2025146"/>
                </a:lnTo>
                <a:lnTo>
                  <a:pt x="1006923" y="2347235"/>
                </a:lnTo>
                <a:lnTo>
                  <a:pt x="994102" y="2353103"/>
                </a:lnTo>
                <a:close/>
              </a:path>
              <a:path w="3818254" h="2978784">
                <a:moveTo>
                  <a:pt x="1683371" y="2974017"/>
                </a:moveTo>
                <a:lnTo>
                  <a:pt x="72702" y="1638726"/>
                </a:lnTo>
                <a:lnTo>
                  <a:pt x="88926" y="1635679"/>
                </a:lnTo>
                <a:lnTo>
                  <a:pt x="92487" y="1622135"/>
                </a:lnTo>
                <a:lnTo>
                  <a:pt x="729293" y="2150065"/>
                </a:lnTo>
                <a:lnTo>
                  <a:pt x="722439" y="2160880"/>
                </a:lnTo>
                <a:lnTo>
                  <a:pt x="1703323" y="2974061"/>
                </a:lnTo>
                <a:lnTo>
                  <a:pt x="1683371" y="2974017"/>
                </a:lnTo>
                <a:close/>
              </a:path>
              <a:path w="3818254" h="2978784">
                <a:moveTo>
                  <a:pt x="981334" y="2375512"/>
                </a:moveTo>
                <a:lnTo>
                  <a:pt x="722439" y="2160880"/>
                </a:lnTo>
                <a:lnTo>
                  <a:pt x="732827" y="2152995"/>
                </a:lnTo>
                <a:lnTo>
                  <a:pt x="983967" y="2361197"/>
                </a:lnTo>
                <a:lnTo>
                  <a:pt x="981334" y="2375512"/>
                </a:lnTo>
                <a:close/>
              </a:path>
              <a:path w="3818254" h="2978784">
                <a:moveTo>
                  <a:pt x="1623516" y="2973886"/>
                </a:moveTo>
                <a:lnTo>
                  <a:pt x="375200" y="1938996"/>
                </a:lnTo>
                <a:lnTo>
                  <a:pt x="385547" y="1931077"/>
                </a:lnTo>
                <a:lnTo>
                  <a:pt x="1643468" y="2973930"/>
                </a:lnTo>
                <a:lnTo>
                  <a:pt x="1623516" y="2973886"/>
                </a:lnTo>
                <a:close/>
              </a:path>
              <a:path w="3818254" h="2978784">
                <a:moveTo>
                  <a:pt x="244456" y="1913089"/>
                </a:moveTo>
                <a:lnTo>
                  <a:pt x="100902" y="1794078"/>
                </a:lnTo>
                <a:lnTo>
                  <a:pt x="111289" y="1786193"/>
                </a:lnTo>
                <a:lnTo>
                  <a:pt x="250259" y="1901403"/>
                </a:lnTo>
                <a:lnTo>
                  <a:pt x="244456" y="1913089"/>
                </a:lnTo>
                <a:close/>
              </a:path>
              <a:path w="3818254" h="2978784">
                <a:moveTo>
                  <a:pt x="1503806" y="2973623"/>
                </a:moveTo>
                <a:lnTo>
                  <a:pt x="397294" y="2056293"/>
                </a:lnTo>
                <a:lnTo>
                  <a:pt x="402935" y="2044473"/>
                </a:lnTo>
                <a:lnTo>
                  <a:pt x="260027" y="1925998"/>
                </a:lnTo>
                <a:lnTo>
                  <a:pt x="265992" y="1914446"/>
                </a:lnTo>
                <a:lnTo>
                  <a:pt x="1543709" y="2973711"/>
                </a:lnTo>
                <a:lnTo>
                  <a:pt x="1503806" y="2973623"/>
                </a:lnTo>
                <a:close/>
              </a:path>
              <a:path w="3818254" h="2978784">
                <a:moveTo>
                  <a:pt x="735862" y="2386466"/>
                </a:moveTo>
                <a:lnTo>
                  <a:pt x="619027" y="2289607"/>
                </a:lnTo>
                <a:lnTo>
                  <a:pt x="629253" y="2281588"/>
                </a:lnTo>
                <a:lnTo>
                  <a:pt x="739141" y="2372687"/>
                </a:lnTo>
                <a:lnTo>
                  <a:pt x="735862" y="2386466"/>
                </a:lnTo>
                <a:close/>
              </a:path>
              <a:path w="3818254" h="2978784">
                <a:moveTo>
                  <a:pt x="881315" y="2507051"/>
                </a:moveTo>
                <a:lnTo>
                  <a:pt x="748586" y="2397014"/>
                </a:lnTo>
                <a:lnTo>
                  <a:pt x="759620" y="2389665"/>
                </a:lnTo>
                <a:lnTo>
                  <a:pt x="881726" y="2490894"/>
                </a:lnTo>
                <a:lnTo>
                  <a:pt x="881315" y="2507051"/>
                </a:lnTo>
                <a:close/>
              </a:path>
              <a:path w="3818254" h="2978784">
                <a:moveTo>
                  <a:pt x="1443951" y="2973492"/>
                </a:moveTo>
                <a:lnTo>
                  <a:pt x="881315" y="2507051"/>
                </a:lnTo>
                <a:lnTo>
                  <a:pt x="889421" y="2497274"/>
                </a:lnTo>
                <a:lnTo>
                  <a:pt x="1463903" y="2973536"/>
                </a:lnTo>
                <a:lnTo>
                  <a:pt x="1443951" y="2973492"/>
                </a:lnTo>
                <a:close/>
              </a:path>
              <a:path w="3818254" h="2978784">
                <a:moveTo>
                  <a:pt x="1364144" y="2973317"/>
                </a:moveTo>
                <a:lnTo>
                  <a:pt x="142532" y="1960565"/>
                </a:lnTo>
                <a:lnTo>
                  <a:pt x="152051" y="1951960"/>
                </a:lnTo>
                <a:lnTo>
                  <a:pt x="1384096" y="2973361"/>
                </a:lnTo>
                <a:lnTo>
                  <a:pt x="1364144" y="2973317"/>
                </a:lnTo>
                <a:close/>
              </a:path>
              <a:path w="3818254" h="2978784">
                <a:moveTo>
                  <a:pt x="437772" y="2419786"/>
                </a:moveTo>
                <a:lnTo>
                  <a:pt x="311001" y="2314688"/>
                </a:lnTo>
                <a:lnTo>
                  <a:pt x="319854" y="2305531"/>
                </a:lnTo>
                <a:lnTo>
                  <a:pt x="446484" y="2410511"/>
                </a:lnTo>
                <a:lnTo>
                  <a:pt x="437772" y="2419786"/>
                </a:lnTo>
                <a:close/>
              </a:path>
              <a:path w="3818254" h="2978784">
                <a:moveTo>
                  <a:pt x="1104772" y="2972748"/>
                </a:moveTo>
                <a:lnTo>
                  <a:pt x="441609" y="2422967"/>
                </a:lnTo>
                <a:lnTo>
                  <a:pt x="450462" y="2413809"/>
                </a:lnTo>
                <a:lnTo>
                  <a:pt x="1124724" y="2972792"/>
                </a:lnTo>
                <a:lnTo>
                  <a:pt x="1104772" y="2972748"/>
                </a:lnTo>
                <a:close/>
              </a:path>
              <a:path w="3818254" h="2978784">
                <a:moveTo>
                  <a:pt x="190913" y="2462584"/>
                </a:moveTo>
                <a:lnTo>
                  <a:pt x="60971" y="2354858"/>
                </a:lnTo>
                <a:lnTo>
                  <a:pt x="70410" y="2346186"/>
                </a:lnTo>
                <a:lnTo>
                  <a:pt x="191324" y="2446427"/>
                </a:lnTo>
                <a:lnTo>
                  <a:pt x="190913" y="2462584"/>
                </a:lnTo>
                <a:close/>
              </a:path>
              <a:path w="3818254" h="2978784">
                <a:moveTo>
                  <a:pt x="805497" y="2972092"/>
                </a:moveTo>
                <a:lnTo>
                  <a:pt x="190913" y="2462584"/>
                </a:lnTo>
                <a:lnTo>
                  <a:pt x="199019" y="2452807"/>
                </a:lnTo>
                <a:lnTo>
                  <a:pt x="825449" y="2972135"/>
                </a:lnTo>
                <a:lnTo>
                  <a:pt x="805497" y="2972092"/>
                </a:lnTo>
                <a:close/>
              </a:path>
            </a:pathLst>
          </a:custGeom>
          <a:solidFill>
            <a:srgbClr val="65AF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67572" y="228718"/>
            <a:ext cx="3086100" cy="1905000"/>
          </a:xfrm>
          <a:custGeom>
            <a:avLst/>
            <a:gdLst/>
            <a:ahLst/>
            <a:cxnLst/>
            <a:rect l="l" t="t" r="r" b="b"/>
            <a:pathLst>
              <a:path w="3086100" h="1905000">
                <a:moveTo>
                  <a:pt x="0" y="0"/>
                </a:moveTo>
                <a:lnTo>
                  <a:pt x="3086101" y="0"/>
                </a:lnTo>
                <a:lnTo>
                  <a:pt x="3086101" y="1904703"/>
                </a:lnTo>
                <a:lnTo>
                  <a:pt x="0" y="1904703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32630" y="471662"/>
            <a:ext cx="2752724" cy="141922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267572" y="2979873"/>
            <a:ext cx="4190170" cy="2953053"/>
          </a:xfrm>
          <a:prstGeom prst="rect">
            <a:avLst/>
          </a:prstGeom>
        </p:spPr>
        <p:txBody>
          <a:bodyPr vert="horz" wrap="square" lIns="0" tIns="106680" rIns="0" bIns="0" rtlCol="0">
            <a:spAutoFit/>
          </a:bodyPr>
          <a:lstStyle/>
          <a:p>
            <a:pPr marL="12700" marR="861694">
              <a:lnSpc>
                <a:spcPts val="7000"/>
              </a:lnSpc>
              <a:spcBef>
                <a:spcPts val="840"/>
              </a:spcBef>
            </a:pPr>
            <a:r>
              <a:rPr spc="405" dirty="0">
                <a:latin typeface="Futura Md BT"/>
              </a:rPr>
              <a:t>A</a:t>
            </a:r>
            <a:r>
              <a:rPr spc="-345" dirty="0">
                <a:latin typeface="Futura Md BT"/>
              </a:rPr>
              <a:t> </a:t>
            </a:r>
            <a:r>
              <a:rPr spc="204" dirty="0">
                <a:latin typeface="Futura Md BT"/>
              </a:rPr>
              <a:t>Smart  </a:t>
            </a:r>
            <a:r>
              <a:rPr spc="105" dirty="0">
                <a:latin typeface="Futura Md BT"/>
              </a:rPr>
              <a:t>Investor</a:t>
            </a:r>
          </a:p>
          <a:p>
            <a:pPr marL="12700" marR="5080">
              <a:lnSpc>
                <a:spcPct val="114999"/>
              </a:lnSpc>
              <a:spcBef>
                <a:spcPts val="1410"/>
              </a:spcBef>
            </a:pPr>
            <a:r>
              <a:rPr sz="2500" spc="-10" dirty="0">
                <a:latin typeface="Futura Bk BT"/>
                <a:cs typeface="Lucida Sans Unicode"/>
              </a:rPr>
              <a:t>understands </a:t>
            </a:r>
            <a:r>
              <a:rPr sz="2500" spc="5" dirty="0">
                <a:latin typeface="Futura Bk BT"/>
                <a:cs typeface="Lucida Sans Unicode"/>
              </a:rPr>
              <a:t>that </a:t>
            </a:r>
            <a:r>
              <a:rPr sz="2500" spc="-90" dirty="0">
                <a:latin typeface="Futura Bk BT"/>
                <a:cs typeface="Lucida Sans Unicode"/>
              </a:rPr>
              <a:t>risk  </a:t>
            </a:r>
            <a:r>
              <a:rPr sz="2500" spc="-35" dirty="0">
                <a:latin typeface="Futura Bk BT"/>
                <a:cs typeface="Lucida Sans Unicode"/>
              </a:rPr>
              <a:t>exists </a:t>
            </a:r>
            <a:r>
              <a:rPr sz="2500" spc="-105" dirty="0">
                <a:latin typeface="Futura Bk BT"/>
                <a:cs typeface="Lucida Sans Unicode"/>
              </a:rPr>
              <a:t>in </a:t>
            </a:r>
            <a:r>
              <a:rPr sz="2500" spc="-95" dirty="0">
                <a:latin typeface="Futura Bk BT"/>
                <a:cs typeface="Lucida Sans Unicode"/>
              </a:rPr>
              <a:t>all</a:t>
            </a:r>
            <a:r>
              <a:rPr sz="2500" spc="-50" dirty="0">
                <a:latin typeface="Futura Bk BT"/>
                <a:cs typeface="Lucida Sans Unicode"/>
              </a:rPr>
              <a:t> </a:t>
            </a:r>
            <a:r>
              <a:rPr sz="2500" spc="-20" dirty="0">
                <a:latin typeface="Futura Bk BT"/>
                <a:cs typeface="Lucida Sans Unicode"/>
              </a:rPr>
              <a:t>investments.</a:t>
            </a:r>
            <a:endParaRPr sz="2500" dirty="0">
              <a:latin typeface="Futura Bk BT"/>
              <a:cs typeface="Lucida Sans Unicode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831323" y="0"/>
            <a:ext cx="7461699" cy="85711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432340" y="573145"/>
            <a:ext cx="5601949" cy="943068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70" y="7307097"/>
            <a:ext cx="3818254" cy="2978785"/>
          </a:xfrm>
          <a:custGeom>
            <a:avLst/>
            <a:gdLst/>
            <a:ahLst/>
            <a:cxnLst/>
            <a:rect l="l" t="t" r="r" b="b"/>
            <a:pathLst>
              <a:path w="3818254" h="2978784">
                <a:moveTo>
                  <a:pt x="3021853" y="2335002"/>
                </a:moveTo>
                <a:lnTo>
                  <a:pt x="2880690" y="2217973"/>
                </a:lnTo>
                <a:lnTo>
                  <a:pt x="2896229" y="2214359"/>
                </a:lnTo>
                <a:lnTo>
                  <a:pt x="2940337" y="2217932"/>
                </a:lnTo>
                <a:lnTo>
                  <a:pt x="2998585" y="2266222"/>
                </a:lnTo>
                <a:lnTo>
                  <a:pt x="3007045" y="2306229"/>
                </a:lnTo>
                <a:lnTo>
                  <a:pt x="3021853" y="2335002"/>
                </a:lnTo>
                <a:close/>
              </a:path>
              <a:path w="3818254" h="2978784">
                <a:moveTo>
                  <a:pt x="3528427" y="2771464"/>
                </a:moveTo>
                <a:lnTo>
                  <a:pt x="2849765" y="2208833"/>
                </a:lnTo>
                <a:lnTo>
                  <a:pt x="2869946" y="2209067"/>
                </a:lnTo>
                <a:lnTo>
                  <a:pt x="3062924" y="2369051"/>
                </a:lnTo>
                <a:lnTo>
                  <a:pt x="3089728" y="2374776"/>
                </a:lnTo>
                <a:lnTo>
                  <a:pt x="3186625" y="2422113"/>
                </a:lnTo>
                <a:lnTo>
                  <a:pt x="3298588" y="2514933"/>
                </a:lnTo>
                <a:lnTo>
                  <a:pt x="3305623" y="2537262"/>
                </a:lnTo>
                <a:lnTo>
                  <a:pt x="3475502" y="2678097"/>
                </a:lnTo>
                <a:lnTo>
                  <a:pt x="3491493" y="2707850"/>
                </a:lnTo>
                <a:lnTo>
                  <a:pt x="3509481" y="2739260"/>
                </a:lnTo>
                <a:lnTo>
                  <a:pt x="3528427" y="2771464"/>
                </a:lnTo>
                <a:close/>
              </a:path>
              <a:path w="3818254" h="2978784">
                <a:moveTo>
                  <a:pt x="3475502" y="2678097"/>
                </a:moveTo>
                <a:lnTo>
                  <a:pt x="3362501" y="2584415"/>
                </a:lnTo>
                <a:lnTo>
                  <a:pt x="3384303" y="2585993"/>
                </a:lnTo>
                <a:lnTo>
                  <a:pt x="3458352" y="2647382"/>
                </a:lnTo>
                <a:lnTo>
                  <a:pt x="3475502" y="2678097"/>
                </a:lnTo>
                <a:close/>
              </a:path>
              <a:path w="3818254" h="2978784">
                <a:moveTo>
                  <a:pt x="3778327" y="2978637"/>
                </a:moveTo>
                <a:lnTo>
                  <a:pt x="3697175" y="2911360"/>
                </a:lnTo>
                <a:lnTo>
                  <a:pt x="3718758" y="2912757"/>
                </a:lnTo>
                <a:lnTo>
                  <a:pt x="3745388" y="2934834"/>
                </a:lnTo>
                <a:lnTo>
                  <a:pt x="3766744" y="2936042"/>
                </a:lnTo>
                <a:lnTo>
                  <a:pt x="3772899" y="2941144"/>
                </a:lnTo>
                <a:lnTo>
                  <a:pt x="3787159" y="2936469"/>
                </a:lnTo>
                <a:lnTo>
                  <a:pt x="3798317" y="2945720"/>
                </a:lnTo>
                <a:lnTo>
                  <a:pt x="3818230" y="2978725"/>
                </a:lnTo>
                <a:lnTo>
                  <a:pt x="3778327" y="2978637"/>
                </a:lnTo>
                <a:close/>
              </a:path>
              <a:path w="3818254" h="2978784">
                <a:moveTo>
                  <a:pt x="1886890" y="1707523"/>
                </a:moveTo>
                <a:lnTo>
                  <a:pt x="1024836" y="992855"/>
                </a:lnTo>
                <a:lnTo>
                  <a:pt x="1045908" y="993827"/>
                </a:lnTo>
                <a:lnTo>
                  <a:pt x="1060113" y="989107"/>
                </a:lnTo>
                <a:lnTo>
                  <a:pt x="480686" y="508745"/>
                </a:lnTo>
                <a:lnTo>
                  <a:pt x="480689" y="492251"/>
                </a:lnTo>
                <a:lnTo>
                  <a:pt x="899338" y="839323"/>
                </a:lnTo>
                <a:lnTo>
                  <a:pt x="903727" y="826465"/>
                </a:lnTo>
                <a:lnTo>
                  <a:pt x="1454941" y="1283438"/>
                </a:lnTo>
                <a:lnTo>
                  <a:pt x="1463047" y="1273661"/>
                </a:lnTo>
                <a:lnTo>
                  <a:pt x="2024924" y="1739474"/>
                </a:lnTo>
                <a:lnTo>
                  <a:pt x="2034975" y="1714813"/>
                </a:lnTo>
                <a:lnTo>
                  <a:pt x="1740030" y="1470295"/>
                </a:lnTo>
                <a:lnTo>
                  <a:pt x="1746884" y="1459480"/>
                </a:lnTo>
                <a:lnTo>
                  <a:pt x="1469179" y="1229254"/>
                </a:lnTo>
                <a:lnTo>
                  <a:pt x="1510401" y="1246932"/>
                </a:lnTo>
                <a:lnTo>
                  <a:pt x="1609714" y="1329266"/>
                </a:lnTo>
                <a:lnTo>
                  <a:pt x="1650935" y="1346942"/>
                </a:lnTo>
                <a:lnTo>
                  <a:pt x="1717189" y="1401868"/>
                </a:lnTo>
                <a:lnTo>
                  <a:pt x="1767849" y="1427370"/>
                </a:lnTo>
                <a:lnTo>
                  <a:pt x="2022535" y="1638512"/>
                </a:lnTo>
                <a:lnTo>
                  <a:pt x="2068515" y="1660134"/>
                </a:lnTo>
                <a:lnTo>
                  <a:pt x="2145237" y="1723739"/>
                </a:lnTo>
                <a:lnTo>
                  <a:pt x="2191657" y="1745726"/>
                </a:lnTo>
                <a:lnTo>
                  <a:pt x="2449689" y="1959642"/>
                </a:lnTo>
                <a:lnTo>
                  <a:pt x="2473813" y="1963145"/>
                </a:lnTo>
                <a:lnTo>
                  <a:pt x="2497017" y="1965885"/>
                </a:lnTo>
                <a:lnTo>
                  <a:pt x="2529781" y="1976550"/>
                </a:lnTo>
                <a:lnTo>
                  <a:pt x="2563491" y="1988000"/>
                </a:lnTo>
                <a:lnTo>
                  <a:pt x="2637172" y="2049084"/>
                </a:lnTo>
                <a:lnTo>
                  <a:pt x="2729950" y="2093006"/>
                </a:lnTo>
                <a:lnTo>
                  <a:pt x="2807509" y="2157305"/>
                </a:lnTo>
                <a:lnTo>
                  <a:pt x="2838333" y="2199355"/>
                </a:lnTo>
                <a:lnTo>
                  <a:pt x="3778327" y="2978637"/>
                </a:lnTo>
                <a:lnTo>
                  <a:pt x="3439147" y="2977892"/>
                </a:lnTo>
                <a:lnTo>
                  <a:pt x="1899135" y="1701178"/>
                </a:lnTo>
                <a:lnTo>
                  <a:pt x="1886890" y="1707523"/>
                </a:lnTo>
                <a:close/>
              </a:path>
              <a:path w="3818254" h="2978784">
                <a:moveTo>
                  <a:pt x="2413694" y="1929801"/>
                </a:moveTo>
                <a:lnTo>
                  <a:pt x="2230003" y="1777515"/>
                </a:lnTo>
                <a:lnTo>
                  <a:pt x="2276529" y="1799590"/>
                </a:lnTo>
                <a:lnTo>
                  <a:pt x="2385849" y="1890220"/>
                </a:lnTo>
                <a:lnTo>
                  <a:pt x="2413694" y="1929801"/>
                </a:lnTo>
                <a:close/>
              </a:path>
              <a:path w="3818254" h="2978784">
                <a:moveTo>
                  <a:pt x="1908514" y="1543986"/>
                </a:moveTo>
                <a:lnTo>
                  <a:pt x="1899890" y="1536836"/>
                </a:lnTo>
                <a:lnTo>
                  <a:pt x="1912681" y="1530944"/>
                </a:lnTo>
                <a:lnTo>
                  <a:pt x="1908514" y="1543986"/>
                </a:lnTo>
                <a:close/>
              </a:path>
              <a:path w="3818254" h="2978784">
                <a:moveTo>
                  <a:pt x="6422" y="286134"/>
                </a:moveTo>
                <a:lnTo>
                  <a:pt x="6313" y="0"/>
                </a:lnTo>
                <a:lnTo>
                  <a:pt x="290739" y="235797"/>
                </a:lnTo>
                <a:lnTo>
                  <a:pt x="338189" y="258637"/>
                </a:lnTo>
                <a:lnTo>
                  <a:pt x="367835" y="299712"/>
                </a:lnTo>
                <a:lnTo>
                  <a:pt x="392338" y="336522"/>
                </a:lnTo>
                <a:lnTo>
                  <a:pt x="491112" y="418409"/>
                </a:lnTo>
                <a:lnTo>
                  <a:pt x="506482" y="464144"/>
                </a:lnTo>
                <a:lnTo>
                  <a:pt x="250475" y="251907"/>
                </a:lnTo>
                <a:lnTo>
                  <a:pt x="244086" y="263107"/>
                </a:lnTo>
                <a:lnTo>
                  <a:pt x="386692" y="381331"/>
                </a:lnTo>
                <a:lnTo>
                  <a:pt x="377031" y="389819"/>
                </a:lnTo>
                <a:lnTo>
                  <a:pt x="903727" y="826465"/>
                </a:lnTo>
                <a:lnTo>
                  <a:pt x="891562" y="832877"/>
                </a:lnTo>
                <a:lnTo>
                  <a:pt x="464494" y="478825"/>
                </a:lnTo>
                <a:lnTo>
                  <a:pt x="448229" y="481838"/>
                </a:lnTo>
                <a:lnTo>
                  <a:pt x="452132" y="485073"/>
                </a:lnTo>
                <a:lnTo>
                  <a:pt x="447627" y="497835"/>
                </a:lnTo>
                <a:lnTo>
                  <a:pt x="443439" y="510860"/>
                </a:lnTo>
                <a:lnTo>
                  <a:pt x="152927" y="270017"/>
                </a:lnTo>
                <a:lnTo>
                  <a:pt x="140783" y="276446"/>
                </a:lnTo>
                <a:lnTo>
                  <a:pt x="1597492" y="1484100"/>
                </a:lnTo>
                <a:lnTo>
                  <a:pt x="1586347" y="1491358"/>
                </a:lnTo>
                <a:lnTo>
                  <a:pt x="251087" y="384388"/>
                </a:lnTo>
                <a:lnTo>
                  <a:pt x="246779" y="397313"/>
                </a:lnTo>
                <a:lnTo>
                  <a:pt x="138992" y="307955"/>
                </a:lnTo>
                <a:lnTo>
                  <a:pt x="129331" y="316443"/>
                </a:lnTo>
                <a:lnTo>
                  <a:pt x="761451" y="840488"/>
                </a:lnTo>
                <a:lnTo>
                  <a:pt x="750579" y="847972"/>
                </a:lnTo>
                <a:lnTo>
                  <a:pt x="624656" y="743578"/>
                </a:lnTo>
                <a:lnTo>
                  <a:pt x="613511" y="750835"/>
                </a:lnTo>
                <a:lnTo>
                  <a:pt x="61054" y="292833"/>
                </a:lnTo>
                <a:lnTo>
                  <a:pt x="58604" y="307298"/>
                </a:lnTo>
                <a:lnTo>
                  <a:pt x="1896072" y="1830612"/>
                </a:lnTo>
                <a:lnTo>
                  <a:pt x="1886593" y="1839251"/>
                </a:lnTo>
                <a:lnTo>
                  <a:pt x="9722" y="283270"/>
                </a:lnTo>
                <a:lnTo>
                  <a:pt x="6422" y="286134"/>
                </a:lnTo>
                <a:close/>
              </a:path>
              <a:path w="3818254" h="2978784">
                <a:moveTo>
                  <a:pt x="642397" y="543828"/>
                </a:moveTo>
                <a:lnTo>
                  <a:pt x="585437" y="496607"/>
                </a:lnTo>
                <a:lnTo>
                  <a:pt x="604112" y="495592"/>
                </a:lnTo>
                <a:lnTo>
                  <a:pt x="614451" y="504163"/>
                </a:lnTo>
                <a:lnTo>
                  <a:pt x="642397" y="543828"/>
                </a:lnTo>
                <a:close/>
              </a:path>
              <a:path w="3818254" h="2978784">
                <a:moveTo>
                  <a:pt x="560130" y="492123"/>
                </a:moveTo>
                <a:lnTo>
                  <a:pt x="544170" y="478892"/>
                </a:lnTo>
                <a:lnTo>
                  <a:pt x="563328" y="478277"/>
                </a:lnTo>
                <a:lnTo>
                  <a:pt x="560130" y="492123"/>
                </a:lnTo>
                <a:close/>
              </a:path>
              <a:path w="3818254" h="2978784">
                <a:moveTo>
                  <a:pt x="706214" y="613231"/>
                </a:moveTo>
                <a:lnTo>
                  <a:pt x="565946" y="496945"/>
                </a:lnTo>
                <a:lnTo>
                  <a:pt x="564135" y="478947"/>
                </a:lnTo>
                <a:lnTo>
                  <a:pt x="678370" y="573651"/>
                </a:lnTo>
                <a:lnTo>
                  <a:pt x="706214" y="613231"/>
                </a:lnTo>
                <a:close/>
              </a:path>
              <a:path w="3818254" h="2978784">
                <a:moveTo>
                  <a:pt x="2024924" y="1739474"/>
                </a:moveTo>
                <a:lnTo>
                  <a:pt x="1876664" y="1616562"/>
                </a:lnTo>
                <a:lnTo>
                  <a:pt x="1888486" y="1609865"/>
                </a:lnTo>
                <a:lnTo>
                  <a:pt x="772445" y="684635"/>
                </a:lnTo>
                <a:lnTo>
                  <a:pt x="867196" y="730193"/>
                </a:lnTo>
                <a:lnTo>
                  <a:pt x="1746884" y="1459480"/>
                </a:lnTo>
                <a:lnTo>
                  <a:pt x="1736032" y="1466980"/>
                </a:lnTo>
                <a:lnTo>
                  <a:pt x="2021929" y="1703997"/>
                </a:lnTo>
                <a:lnTo>
                  <a:pt x="2020064" y="1718947"/>
                </a:lnTo>
                <a:lnTo>
                  <a:pt x="2024924" y="1739474"/>
                </a:lnTo>
                <a:close/>
              </a:path>
              <a:path w="3818254" h="2978784">
                <a:moveTo>
                  <a:pt x="743812" y="660897"/>
                </a:moveTo>
                <a:lnTo>
                  <a:pt x="514262" y="470594"/>
                </a:lnTo>
                <a:lnTo>
                  <a:pt x="532724" y="469402"/>
                </a:lnTo>
                <a:lnTo>
                  <a:pt x="742198" y="643063"/>
                </a:lnTo>
                <a:lnTo>
                  <a:pt x="743812" y="660897"/>
                </a:lnTo>
                <a:close/>
              </a:path>
              <a:path w="3818254" h="2978784">
                <a:moveTo>
                  <a:pt x="1044037" y="926289"/>
                </a:moveTo>
                <a:lnTo>
                  <a:pt x="245318" y="264129"/>
                </a:lnTo>
                <a:lnTo>
                  <a:pt x="254959" y="255624"/>
                </a:lnTo>
                <a:lnTo>
                  <a:pt x="1046487" y="911824"/>
                </a:lnTo>
                <a:lnTo>
                  <a:pt x="1044037" y="926289"/>
                </a:lnTo>
                <a:close/>
              </a:path>
              <a:path w="3818254" h="2978784">
                <a:moveTo>
                  <a:pt x="1866869" y="1608441"/>
                </a:moveTo>
                <a:lnTo>
                  <a:pt x="1044037" y="926289"/>
                </a:lnTo>
                <a:lnTo>
                  <a:pt x="1054263" y="918270"/>
                </a:lnTo>
                <a:lnTo>
                  <a:pt x="1872914" y="1596956"/>
                </a:lnTo>
                <a:lnTo>
                  <a:pt x="1866869" y="1608441"/>
                </a:lnTo>
                <a:close/>
              </a:path>
              <a:path w="3818254" h="2978784">
                <a:moveTo>
                  <a:pt x="781944" y="725504"/>
                </a:moveTo>
                <a:lnTo>
                  <a:pt x="382403" y="394273"/>
                </a:lnTo>
                <a:lnTo>
                  <a:pt x="391296" y="385149"/>
                </a:lnTo>
                <a:lnTo>
                  <a:pt x="791584" y="716999"/>
                </a:lnTo>
                <a:lnTo>
                  <a:pt x="781944" y="725504"/>
                </a:lnTo>
                <a:close/>
              </a:path>
              <a:path w="3818254" h="2978784">
                <a:moveTo>
                  <a:pt x="1447267" y="1277075"/>
                </a:moveTo>
                <a:lnTo>
                  <a:pt x="785781" y="728685"/>
                </a:lnTo>
                <a:lnTo>
                  <a:pt x="796189" y="720816"/>
                </a:lnTo>
                <a:lnTo>
                  <a:pt x="1456705" y="1268403"/>
                </a:lnTo>
                <a:lnTo>
                  <a:pt x="1447267" y="1277075"/>
                </a:lnTo>
                <a:close/>
              </a:path>
              <a:path w="3818254" h="2978784">
                <a:moveTo>
                  <a:pt x="722580" y="742277"/>
                </a:moveTo>
                <a:lnTo>
                  <a:pt x="447327" y="514083"/>
                </a:lnTo>
                <a:lnTo>
                  <a:pt x="490116" y="516563"/>
                </a:lnTo>
                <a:lnTo>
                  <a:pt x="910297" y="864906"/>
                </a:lnTo>
                <a:lnTo>
                  <a:pt x="903909" y="876106"/>
                </a:lnTo>
                <a:lnTo>
                  <a:pt x="732039" y="733621"/>
                </a:lnTo>
                <a:lnTo>
                  <a:pt x="722580" y="742277"/>
                </a:lnTo>
                <a:close/>
              </a:path>
              <a:path w="3818254" h="2978784">
                <a:moveTo>
                  <a:pt x="1039001" y="988101"/>
                </a:moveTo>
                <a:lnTo>
                  <a:pt x="905161" y="877144"/>
                </a:lnTo>
                <a:lnTo>
                  <a:pt x="915548" y="869259"/>
                </a:lnTo>
                <a:lnTo>
                  <a:pt x="1060113" y="989107"/>
                </a:lnTo>
                <a:lnTo>
                  <a:pt x="1039001" y="988101"/>
                </a:lnTo>
                <a:close/>
              </a:path>
              <a:path w="3818254" h="2978784">
                <a:moveTo>
                  <a:pt x="1024836" y="992855"/>
                </a:moveTo>
                <a:lnTo>
                  <a:pt x="730275" y="748656"/>
                </a:lnTo>
                <a:lnTo>
                  <a:pt x="738381" y="738879"/>
                </a:lnTo>
                <a:lnTo>
                  <a:pt x="1034961" y="984753"/>
                </a:lnTo>
                <a:lnTo>
                  <a:pt x="1024836" y="992855"/>
                </a:lnTo>
                <a:close/>
              </a:path>
              <a:path w="3818254" h="2978784">
                <a:moveTo>
                  <a:pt x="3159822" y="2977279"/>
                </a:moveTo>
                <a:lnTo>
                  <a:pt x="624015" y="875021"/>
                </a:lnTo>
                <a:lnTo>
                  <a:pt x="635070" y="867688"/>
                </a:lnTo>
                <a:lnTo>
                  <a:pt x="930398" y="1112524"/>
                </a:lnTo>
                <a:lnTo>
                  <a:pt x="940786" y="1104639"/>
                </a:lnTo>
                <a:lnTo>
                  <a:pt x="1449871" y="1526686"/>
                </a:lnTo>
                <a:lnTo>
                  <a:pt x="1460097" y="1518666"/>
                </a:lnTo>
                <a:lnTo>
                  <a:pt x="1501156" y="1552705"/>
                </a:lnTo>
                <a:lnTo>
                  <a:pt x="1509099" y="1542794"/>
                </a:lnTo>
                <a:lnTo>
                  <a:pt x="1598811" y="1617168"/>
                </a:lnTo>
                <a:lnTo>
                  <a:pt x="1603200" y="1604310"/>
                </a:lnTo>
                <a:lnTo>
                  <a:pt x="1904143" y="1853801"/>
                </a:lnTo>
                <a:lnTo>
                  <a:pt x="1915157" y="1846434"/>
                </a:lnTo>
                <a:lnTo>
                  <a:pt x="906601" y="1010312"/>
                </a:lnTo>
                <a:lnTo>
                  <a:pt x="918745" y="1003883"/>
                </a:lnTo>
                <a:lnTo>
                  <a:pt x="1591561" y="1561667"/>
                </a:lnTo>
                <a:lnTo>
                  <a:pt x="1601928" y="1553765"/>
                </a:lnTo>
                <a:lnTo>
                  <a:pt x="1612942" y="1546399"/>
                </a:lnTo>
                <a:lnTo>
                  <a:pt x="133189" y="319641"/>
                </a:lnTo>
                <a:lnTo>
                  <a:pt x="143576" y="311755"/>
                </a:lnTo>
                <a:lnTo>
                  <a:pt x="1607435" y="1525337"/>
                </a:lnTo>
                <a:lnTo>
                  <a:pt x="1617466" y="1500659"/>
                </a:lnTo>
                <a:lnTo>
                  <a:pt x="148538" y="282875"/>
                </a:lnTo>
                <a:lnTo>
                  <a:pt x="152927" y="270017"/>
                </a:lnTo>
                <a:lnTo>
                  <a:pt x="1894746" y="1714036"/>
                </a:lnTo>
                <a:lnTo>
                  <a:pt x="1899135" y="1701178"/>
                </a:lnTo>
                <a:lnTo>
                  <a:pt x="3439147" y="2977892"/>
                </a:lnTo>
                <a:lnTo>
                  <a:pt x="3159822" y="2977279"/>
                </a:lnTo>
                <a:close/>
              </a:path>
              <a:path w="3818254" h="2978784">
                <a:moveTo>
                  <a:pt x="1575202" y="1498615"/>
                </a:moveTo>
                <a:lnTo>
                  <a:pt x="246779" y="397313"/>
                </a:lnTo>
                <a:lnTo>
                  <a:pt x="256217" y="388641"/>
                </a:lnTo>
                <a:lnTo>
                  <a:pt x="1586347" y="1491358"/>
                </a:lnTo>
                <a:lnTo>
                  <a:pt x="1575202" y="1498615"/>
                </a:lnTo>
                <a:close/>
              </a:path>
              <a:path w="3818254" h="2978784">
                <a:moveTo>
                  <a:pt x="1607435" y="1525337"/>
                </a:moveTo>
                <a:lnTo>
                  <a:pt x="1575202" y="1498615"/>
                </a:lnTo>
                <a:lnTo>
                  <a:pt x="1596294" y="1499604"/>
                </a:lnTo>
                <a:lnTo>
                  <a:pt x="1602554" y="1504794"/>
                </a:lnTo>
                <a:lnTo>
                  <a:pt x="1607435" y="1525337"/>
                </a:lnTo>
                <a:close/>
              </a:path>
              <a:path w="3818254" h="2978784">
                <a:moveTo>
                  <a:pt x="1585751" y="1540354"/>
                </a:moveTo>
                <a:lnTo>
                  <a:pt x="757062" y="853346"/>
                </a:lnTo>
                <a:lnTo>
                  <a:pt x="761451" y="840488"/>
                </a:lnTo>
                <a:lnTo>
                  <a:pt x="1595109" y="1531615"/>
                </a:lnTo>
                <a:lnTo>
                  <a:pt x="1585751" y="1540354"/>
                </a:lnTo>
                <a:close/>
              </a:path>
              <a:path w="3818254" h="2978784">
                <a:moveTo>
                  <a:pt x="906601" y="1010312"/>
                </a:moveTo>
                <a:lnTo>
                  <a:pt x="602366" y="758092"/>
                </a:lnTo>
                <a:lnTo>
                  <a:pt x="623437" y="759064"/>
                </a:lnTo>
                <a:lnTo>
                  <a:pt x="637662" y="754360"/>
                </a:lnTo>
                <a:lnTo>
                  <a:pt x="1593951" y="1547151"/>
                </a:lnTo>
                <a:lnTo>
                  <a:pt x="1591561" y="1561667"/>
                </a:lnTo>
                <a:lnTo>
                  <a:pt x="910909" y="997387"/>
                </a:lnTo>
                <a:lnTo>
                  <a:pt x="906601" y="1010312"/>
                </a:lnTo>
                <a:close/>
              </a:path>
              <a:path w="3818254" h="2978784">
                <a:moveTo>
                  <a:pt x="602366" y="758092"/>
                </a:moveTo>
                <a:lnTo>
                  <a:pt x="58604" y="307298"/>
                </a:lnTo>
                <a:lnTo>
                  <a:pt x="68830" y="299279"/>
                </a:lnTo>
                <a:lnTo>
                  <a:pt x="613511" y="750835"/>
                </a:lnTo>
                <a:lnTo>
                  <a:pt x="602366" y="758092"/>
                </a:lnTo>
                <a:close/>
              </a:path>
              <a:path w="3818254" h="2978784">
                <a:moveTo>
                  <a:pt x="1370862" y="1659146"/>
                </a:moveTo>
                <a:lnTo>
                  <a:pt x="6515" y="528062"/>
                </a:lnTo>
                <a:lnTo>
                  <a:pt x="6425" y="292929"/>
                </a:lnTo>
                <a:lnTo>
                  <a:pt x="9722" y="283270"/>
                </a:lnTo>
                <a:lnTo>
                  <a:pt x="1347557" y="1392374"/>
                </a:lnTo>
                <a:lnTo>
                  <a:pt x="1334685" y="1398200"/>
                </a:lnTo>
                <a:lnTo>
                  <a:pt x="1487833" y="1525164"/>
                </a:lnTo>
                <a:lnTo>
                  <a:pt x="1482454" y="1537201"/>
                </a:lnTo>
                <a:lnTo>
                  <a:pt x="94795" y="386792"/>
                </a:lnTo>
                <a:lnTo>
                  <a:pt x="90487" y="399717"/>
                </a:lnTo>
                <a:lnTo>
                  <a:pt x="636329" y="852235"/>
                </a:lnTo>
                <a:lnTo>
                  <a:pt x="623820" y="858362"/>
                </a:lnTo>
                <a:lnTo>
                  <a:pt x="625315" y="859601"/>
                </a:lnTo>
                <a:lnTo>
                  <a:pt x="621269" y="872744"/>
                </a:lnTo>
                <a:lnTo>
                  <a:pt x="3159822" y="2977279"/>
                </a:lnTo>
                <a:lnTo>
                  <a:pt x="3139871" y="2977235"/>
                </a:lnTo>
                <a:lnTo>
                  <a:pt x="1643855" y="1736994"/>
                </a:lnTo>
                <a:lnTo>
                  <a:pt x="1631346" y="1743121"/>
                </a:lnTo>
                <a:lnTo>
                  <a:pt x="150402" y="515375"/>
                </a:lnTo>
                <a:lnTo>
                  <a:pt x="139570" y="522892"/>
                </a:lnTo>
                <a:lnTo>
                  <a:pt x="134460" y="518656"/>
                </a:lnTo>
                <a:lnTo>
                  <a:pt x="129222" y="530810"/>
                </a:lnTo>
                <a:lnTo>
                  <a:pt x="3080015" y="2977103"/>
                </a:lnTo>
                <a:lnTo>
                  <a:pt x="3060064" y="2977059"/>
                </a:lnTo>
                <a:lnTo>
                  <a:pt x="500684" y="855259"/>
                </a:lnTo>
                <a:lnTo>
                  <a:pt x="493810" y="866058"/>
                </a:lnTo>
                <a:lnTo>
                  <a:pt x="649301" y="994964"/>
                </a:lnTo>
                <a:lnTo>
                  <a:pt x="639640" y="1003452"/>
                </a:lnTo>
                <a:lnTo>
                  <a:pt x="3020160" y="2976972"/>
                </a:lnTo>
                <a:lnTo>
                  <a:pt x="2980257" y="2976884"/>
                </a:lnTo>
                <a:lnTo>
                  <a:pt x="1379432" y="1649754"/>
                </a:lnTo>
                <a:lnTo>
                  <a:pt x="1370862" y="1659146"/>
                </a:lnTo>
                <a:close/>
              </a:path>
              <a:path w="3818254" h="2978784">
                <a:moveTo>
                  <a:pt x="1487833" y="1525164"/>
                </a:moveTo>
                <a:lnTo>
                  <a:pt x="1347429" y="1408765"/>
                </a:lnTo>
                <a:lnTo>
                  <a:pt x="1353293" y="1397129"/>
                </a:lnTo>
                <a:lnTo>
                  <a:pt x="1503189" y="1521398"/>
                </a:lnTo>
                <a:lnTo>
                  <a:pt x="1487833" y="1525164"/>
                </a:lnTo>
                <a:close/>
              </a:path>
              <a:path w="3818254" h="2978784">
                <a:moveTo>
                  <a:pt x="1591035" y="1610722"/>
                </a:moveTo>
                <a:lnTo>
                  <a:pt x="1504717" y="1539161"/>
                </a:lnTo>
                <a:lnTo>
                  <a:pt x="1508884" y="1526119"/>
                </a:lnTo>
                <a:lnTo>
                  <a:pt x="1603200" y="1604310"/>
                </a:lnTo>
                <a:lnTo>
                  <a:pt x="1591035" y="1610722"/>
                </a:lnTo>
                <a:close/>
              </a:path>
              <a:path w="3818254" h="2978784">
                <a:moveTo>
                  <a:pt x="5333" y="296128"/>
                </a:moveTo>
                <a:lnTo>
                  <a:pt x="0" y="291707"/>
                </a:lnTo>
                <a:lnTo>
                  <a:pt x="6422" y="286134"/>
                </a:lnTo>
                <a:lnTo>
                  <a:pt x="6425" y="292929"/>
                </a:lnTo>
                <a:lnTo>
                  <a:pt x="5333" y="296128"/>
                </a:lnTo>
                <a:close/>
              </a:path>
              <a:path w="3818254" h="2978784">
                <a:moveTo>
                  <a:pt x="1449871" y="1526686"/>
                </a:moveTo>
                <a:lnTo>
                  <a:pt x="91860" y="400855"/>
                </a:lnTo>
                <a:lnTo>
                  <a:pt x="102652" y="393305"/>
                </a:lnTo>
                <a:lnTo>
                  <a:pt x="1452321" y="1512220"/>
                </a:lnTo>
                <a:lnTo>
                  <a:pt x="1449871" y="1526686"/>
                </a:lnTo>
                <a:close/>
              </a:path>
              <a:path w="3818254" h="2978784">
                <a:moveTo>
                  <a:pt x="926541" y="1109326"/>
                </a:moveTo>
                <a:lnTo>
                  <a:pt x="636524" y="868894"/>
                </a:lnTo>
                <a:lnTo>
                  <a:pt x="638510" y="854044"/>
                </a:lnTo>
                <a:lnTo>
                  <a:pt x="936201" y="1100839"/>
                </a:lnTo>
                <a:lnTo>
                  <a:pt x="926541" y="1109326"/>
                </a:lnTo>
                <a:close/>
              </a:path>
              <a:path w="3818254" h="2978784">
                <a:moveTo>
                  <a:pt x="3080015" y="2977103"/>
                </a:moveTo>
                <a:lnTo>
                  <a:pt x="138089" y="538161"/>
                </a:lnTo>
                <a:lnTo>
                  <a:pt x="146699" y="528802"/>
                </a:lnTo>
                <a:lnTo>
                  <a:pt x="1631542" y="1759780"/>
                </a:lnTo>
                <a:lnTo>
                  <a:pt x="1644070" y="1753669"/>
                </a:lnTo>
                <a:lnTo>
                  <a:pt x="1646036" y="1738802"/>
                </a:lnTo>
                <a:lnTo>
                  <a:pt x="3139871" y="2977235"/>
                </a:lnTo>
                <a:lnTo>
                  <a:pt x="3080015" y="2977103"/>
                </a:lnTo>
                <a:close/>
              </a:path>
              <a:path w="3818254" h="2978784">
                <a:moveTo>
                  <a:pt x="1357096" y="1532256"/>
                </a:moveTo>
                <a:lnTo>
                  <a:pt x="143912" y="526491"/>
                </a:lnTo>
                <a:lnTo>
                  <a:pt x="150402" y="515375"/>
                </a:lnTo>
                <a:lnTo>
                  <a:pt x="1359546" y="1517791"/>
                </a:lnTo>
                <a:lnTo>
                  <a:pt x="1357096" y="1532256"/>
                </a:lnTo>
                <a:close/>
              </a:path>
              <a:path w="3818254" h="2978784">
                <a:moveTo>
                  <a:pt x="1631542" y="1759780"/>
                </a:moveTo>
                <a:lnTo>
                  <a:pt x="1359216" y="1534014"/>
                </a:lnTo>
                <a:lnTo>
                  <a:pt x="1363586" y="1521140"/>
                </a:lnTo>
                <a:lnTo>
                  <a:pt x="1636900" y="1747726"/>
                </a:lnTo>
                <a:lnTo>
                  <a:pt x="1631542" y="1759780"/>
                </a:lnTo>
                <a:close/>
              </a:path>
              <a:path w="3818254" h="2978784">
                <a:moveTo>
                  <a:pt x="3020160" y="2976972"/>
                </a:moveTo>
                <a:lnTo>
                  <a:pt x="643498" y="1006649"/>
                </a:lnTo>
                <a:lnTo>
                  <a:pt x="653905" y="998781"/>
                </a:lnTo>
                <a:lnTo>
                  <a:pt x="511684" y="880875"/>
                </a:lnTo>
                <a:lnTo>
                  <a:pt x="516901" y="868704"/>
                </a:lnTo>
                <a:lnTo>
                  <a:pt x="3060064" y="2977059"/>
                </a:lnTo>
                <a:lnTo>
                  <a:pt x="3020160" y="2976972"/>
                </a:lnTo>
                <a:close/>
              </a:path>
              <a:path w="3818254" h="2978784">
                <a:moveTo>
                  <a:pt x="1481531" y="1767390"/>
                </a:moveTo>
                <a:lnTo>
                  <a:pt x="1367018" y="1672456"/>
                </a:lnTo>
                <a:lnTo>
                  <a:pt x="1383263" y="1669427"/>
                </a:lnTo>
                <a:lnTo>
                  <a:pt x="1386804" y="1655866"/>
                </a:lnTo>
                <a:lnTo>
                  <a:pt x="1655474" y="1878601"/>
                </a:lnTo>
                <a:lnTo>
                  <a:pt x="1653003" y="1893049"/>
                </a:lnTo>
                <a:lnTo>
                  <a:pt x="1490989" y="1758735"/>
                </a:lnTo>
                <a:lnTo>
                  <a:pt x="1481531" y="1767390"/>
                </a:lnTo>
                <a:close/>
              </a:path>
              <a:path w="3818254" h="2978784">
                <a:moveTo>
                  <a:pt x="1783632" y="2001344"/>
                </a:moveTo>
                <a:lnTo>
                  <a:pt x="1653003" y="1893049"/>
                </a:lnTo>
                <a:lnTo>
                  <a:pt x="1661835" y="1883875"/>
                </a:lnTo>
                <a:lnTo>
                  <a:pt x="1786082" y="1986879"/>
                </a:lnTo>
                <a:lnTo>
                  <a:pt x="1783632" y="2001344"/>
                </a:lnTo>
                <a:close/>
              </a:path>
              <a:path w="3818254" h="2978784">
                <a:moveTo>
                  <a:pt x="2940353" y="2976797"/>
                </a:moveTo>
                <a:lnTo>
                  <a:pt x="1489225" y="1773769"/>
                </a:lnTo>
                <a:lnTo>
                  <a:pt x="1497331" y="1763992"/>
                </a:lnTo>
                <a:lnTo>
                  <a:pt x="1783632" y="2001344"/>
                </a:lnTo>
                <a:lnTo>
                  <a:pt x="1793858" y="1993325"/>
                </a:lnTo>
                <a:lnTo>
                  <a:pt x="2980257" y="2976884"/>
                </a:lnTo>
                <a:lnTo>
                  <a:pt x="2940353" y="2976797"/>
                </a:lnTo>
                <a:close/>
              </a:path>
              <a:path w="3818254" h="2978784">
                <a:moveTo>
                  <a:pt x="222" y="539343"/>
                </a:moveTo>
                <a:lnTo>
                  <a:pt x="5206" y="526977"/>
                </a:lnTo>
                <a:lnTo>
                  <a:pt x="6515" y="528062"/>
                </a:lnTo>
                <a:lnTo>
                  <a:pt x="6516" y="531751"/>
                </a:lnTo>
                <a:lnTo>
                  <a:pt x="222" y="539343"/>
                </a:lnTo>
                <a:close/>
              </a:path>
              <a:path w="3818254" h="2978784">
                <a:moveTo>
                  <a:pt x="7445" y="2970353"/>
                </a:moveTo>
                <a:lnTo>
                  <a:pt x="6516" y="531751"/>
                </a:lnTo>
                <a:lnTo>
                  <a:pt x="8328" y="529566"/>
                </a:lnTo>
                <a:lnTo>
                  <a:pt x="280915" y="755549"/>
                </a:lnTo>
                <a:lnTo>
                  <a:pt x="268670" y="761893"/>
                </a:lnTo>
                <a:lnTo>
                  <a:pt x="2940353" y="2976797"/>
                </a:lnTo>
                <a:lnTo>
                  <a:pt x="2900450" y="2976709"/>
                </a:lnTo>
                <a:lnTo>
                  <a:pt x="512646" y="997150"/>
                </a:lnTo>
                <a:lnTo>
                  <a:pt x="505449" y="1007681"/>
                </a:lnTo>
                <a:lnTo>
                  <a:pt x="662818" y="1138144"/>
                </a:lnTo>
                <a:lnTo>
                  <a:pt x="653178" y="1146649"/>
                </a:lnTo>
                <a:lnTo>
                  <a:pt x="782958" y="1254240"/>
                </a:lnTo>
                <a:lnTo>
                  <a:pt x="778932" y="1267400"/>
                </a:lnTo>
                <a:lnTo>
                  <a:pt x="2840594" y="2976577"/>
                </a:lnTo>
                <a:lnTo>
                  <a:pt x="2820643" y="2976534"/>
                </a:lnTo>
                <a:lnTo>
                  <a:pt x="1368573" y="1772726"/>
                </a:lnTo>
                <a:lnTo>
                  <a:pt x="1366122" y="1787191"/>
                </a:lnTo>
                <a:lnTo>
                  <a:pt x="147142" y="776621"/>
                </a:lnTo>
                <a:lnTo>
                  <a:pt x="137482" y="785109"/>
                </a:lnTo>
                <a:lnTo>
                  <a:pt x="820900" y="1351682"/>
                </a:lnTo>
                <a:lnTo>
                  <a:pt x="810108" y="1359232"/>
                </a:lnTo>
                <a:lnTo>
                  <a:pt x="2760787" y="2976402"/>
                </a:lnTo>
                <a:lnTo>
                  <a:pt x="2740836" y="2976358"/>
                </a:lnTo>
                <a:lnTo>
                  <a:pt x="670889" y="1260313"/>
                </a:lnTo>
                <a:lnTo>
                  <a:pt x="666581" y="1273237"/>
                </a:lnTo>
                <a:lnTo>
                  <a:pt x="2720884" y="2976314"/>
                </a:lnTo>
                <a:lnTo>
                  <a:pt x="2700932" y="2976271"/>
                </a:lnTo>
                <a:lnTo>
                  <a:pt x="1395474" y="1894008"/>
                </a:lnTo>
                <a:lnTo>
                  <a:pt x="1380360" y="1897975"/>
                </a:lnTo>
                <a:lnTo>
                  <a:pt x="1376159" y="1894492"/>
                </a:lnTo>
                <a:lnTo>
                  <a:pt x="1367004" y="1903399"/>
                </a:lnTo>
                <a:lnTo>
                  <a:pt x="22726" y="788954"/>
                </a:lnTo>
                <a:lnTo>
                  <a:pt x="22316" y="805110"/>
                </a:lnTo>
                <a:lnTo>
                  <a:pt x="153147" y="913573"/>
                </a:lnTo>
                <a:lnTo>
                  <a:pt x="143777" y="918532"/>
                </a:lnTo>
                <a:lnTo>
                  <a:pt x="138962" y="918310"/>
                </a:lnTo>
                <a:lnTo>
                  <a:pt x="802092" y="1468064"/>
                </a:lnTo>
                <a:lnTo>
                  <a:pt x="796022" y="1479529"/>
                </a:lnTo>
                <a:lnTo>
                  <a:pt x="799263" y="1482215"/>
                </a:lnTo>
                <a:lnTo>
                  <a:pt x="794981" y="1495162"/>
                </a:lnTo>
                <a:lnTo>
                  <a:pt x="2581221" y="2976008"/>
                </a:lnTo>
                <a:lnTo>
                  <a:pt x="2561270" y="2975964"/>
                </a:lnTo>
                <a:lnTo>
                  <a:pt x="48867" y="893109"/>
                </a:lnTo>
                <a:lnTo>
                  <a:pt x="39408" y="901764"/>
                </a:lnTo>
                <a:lnTo>
                  <a:pt x="188620" y="1025465"/>
                </a:lnTo>
                <a:lnTo>
                  <a:pt x="176818" y="1032177"/>
                </a:lnTo>
                <a:lnTo>
                  <a:pt x="165540" y="1039324"/>
                </a:lnTo>
                <a:lnTo>
                  <a:pt x="165277" y="1039106"/>
                </a:lnTo>
                <a:lnTo>
                  <a:pt x="167553" y="1057490"/>
                </a:lnTo>
                <a:lnTo>
                  <a:pt x="302988" y="1169770"/>
                </a:lnTo>
                <a:lnTo>
                  <a:pt x="294883" y="1179547"/>
                </a:lnTo>
                <a:lnTo>
                  <a:pt x="2461511" y="2975745"/>
                </a:lnTo>
                <a:lnTo>
                  <a:pt x="2421607" y="2975657"/>
                </a:lnTo>
                <a:lnTo>
                  <a:pt x="1416140" y="2142095"/>
                </a:lnTo>
                <a:lnTo>
                  <a:pt x="1423909" y="2165033"/>
                </a:lnTo>
                <a:lnTo>
                  <a:pt x="1003990" y="1816908"/>
                </a:lnTo>
                <a:lnTo>
                  <a:pt x="994693" y="1825697"/>
                </a:lnTo>
                <a:lnTo>
                  <a:pt x="201650" y="1168241"/>
                </a:lnTo>
                <a:lnTo>
                  <a:pt x="189485" y="1174653"/>
                </a:lnTo>
                <a:lnTo>
                  <a:pt x="322982" y="1285325"/>
                </a:lnTo>
                <a:lnTo>
                  <a:pt x="316936" y="1296810"/>
                </a:lnTo>
                <a:lnTo>
                  <a:pt x="319017" y="1298535"/>
                </a:lnTo>
                <a:lnTo>
                  <a:pt x="323897" y="1319078"/>
                </a:lnTo>
                <a:lnTo>
                  <a:pt x="976920" y="1860453"/>
                </a:lnTo>
                <a:lnTo>
                  <a:pt x="962756" y="1865207"/>
                </a:lnTo>
                <a:lnTo>
                  <a:pt x="2301897" y="2975394"/>
                </a:lnTo>
                <a:lnTo>
                  <a:pt x="2261993" y="2975306"/>
                </a:lnTo>
                <a:lnTo>
                  <a:pt x="624052" y="1617406"/>
                </a:lnTo>
                <a:lnTo>
                  <a:pt x="621272" y="1618858"/>
                </a:lnTo>
                <a:lnTo>
                  <a:pt x="605001" y="1618108"/>
                </a:lnTo>
                <a:lnTo>
                  <a:pt x="583748" y="1616985"/>
                </a:lnTo>
                <a:lnTo>
                  <a:pt x="571603" y="1623414"/>
                </a:lnTo>
                <a:lnTo>
                  <a:pt x="53187" y="1193632"/>
                </a:lnTo>
                <a:lnTo>
                  <a:pt x="30918" y="1208163"/>
                </a:lnTo>
                <a:lnTo>
                  <a:pt x="57738" y="1230398"/>
                </a:lnTo>
                <a:lnTo>
                  <a:pt x="48461" y="1239204"/>
                </a:lnTo>
                <a:lnTo>
                  <a:pt x="2142283" y="2975043"/>
                </a:lnTo>
                <a:lnTo>
                  <a:pt x="2102379" y="2974956"/>
                </a:lnTo>
                <a:lnTo>
                  <a:pt x="919064" y="1993953"/>
                </a:lnTo>
                <a:lnTo>
                  <a:pt x="918633" y="2010092"/>
                </a:lnTo>
                <a:lnTo>
                  <a:pt x="52763" y="1292261"/>
                </a:lnTo>
                <a:lnTo>
                  <a:pt x="42274" y="1300062"/>
                </a:lnTo>
                <a:lnTo>
                  <a:pt x="53779" y="1326097"/>
                </a:lnTo>
                <a:lnTo>
                  <a:pt x="715305" y="1874521"/>
                </a:lnTo>
                <a:lnTo>
                  <a:pt x="708431" y="1885319"/>
                </a:lnTo>
                <a:lnTo>
                  <a:pt x="1010182" y="2135479"/>
                </a:lnTo>
                <a:lnTo>
                  <a:pt x="997936" y="2141824"/>
                </a:lnTo>
                <a:lnTo>
                  <a:pt x="2002621" y="2974736"/>
                </a:lnTo>
                <a:lnTo>
                  <a:pt x="1942765" y="2974605"/>
                </a:lnTo>
                <a:lnTo>
                  <a:pt x="75315" y="1426434"/>
                </a:lnTo>
                <a:lnTo>
                  <a:pt x="69168" y="1437835"/>
                </a:lnTo>
                <a:lnTo>
                  <a:pt x="614303" y="1889768"/>
                </a:lnTo>
                <a:lnTo>
                  <a:pt x="603794" y="1897553"/>
                </a:lnTo>
                <a:lnTo>
                  <a:pt x="603128" y="1897000"/>
                </a:lnTo>
                <a:lnTo>
                  <a:pt x="595325" y="1907028"/>
                </a:lnTo>
                <a:lnTo>
                  <a:pt x="1882910" y="2974473"/>
                </a:lnTo>
                <a:lnTo>
                  <a:pt x="1783151" y="2974254"/>
                </a:lnTo>
                <a:lnTo>
                  <a:pt x="84571" y="1566081"/>
                </a:lnTo>
                <a:lnTo>
                  <a:pt x="76465" y="1575859"/>
                </a:lnTo>
                <a:lnTo>
                  <a:pt x="76162" y="1575607"/>
                </a:lnTo>
                <a:lnTo>
                  <a:pt x="68723" y="1585937"/>
                </a:lnTo>
                <a:lnTo>
                  <a:pt x="994102" y="2353103"/>
                </a:lnTo>
                <a:lnTo>
                  <a:pt x="981280" y="2358970"/>
                </a:lnTo>
                <a:lnTo>
                  <a:pt x="84914" y="1615856"/>
                </a:lnTo>
                <a:lnTo>
                  <a:pt x="76525" y="1625399"/>
                </a:lnTo>
                <a:lnTo>
                  <a:pt x="79333" y="1627726"/>
                </a:lnTo>
                <a:lnTo>
                  <a:pt x="72702" y="1638725"/>
                </a:lnTo>
                <a:lnTo>
                  <a:pt x="1683393" y="2974035"/>
                </a:lnTo>
                <a:lnTo>
                  <a:pt x="1643489" y="2973947"/>
                </a:lnTo>
                <a:lnTo>
                  <a:pt x="372843" y="1920545"/>
                </a:lnTo>
                <a:lnTo>
                  <a:pt x="369484" y="1934257"/>
                </a:lnTo>
                <a:lnTo>
                  <a:pt x="1623537" y="2973904"/>
                </a:lnTo>
                <a:lnTo>
                  <a:pt x="1543730" y="2973728"/>
                </a:lnTo>
                <a:lnTo>
                  <a:pt x="105150" y="1781103"/>
                </a:lnTo>
                <a:lnTo>
                  <a:pt x="97953" y="1791634"/>
                </a:lnTo>
                <a:lnTo>
                  <a:pt x="398977" y="2041191"/>
                </a:lnTo>
                <a:lnTo>
                  <a:pt x="389538" y="2049863"/>
                </a:lnTo>
                <a:lnTo>
                  <a:pt x="1503827" y="2973641"/>
                </a:lnTo>
                <a:lnTo>
                  <a:pt x="1463923" y="2973553"/>
                </a:lnTo>
                <a:lnTo>
                  <a:pt x="621478" y="2275141"/>
                </a:lnTo>
                <a:lnTo>
                  <a:pt x="619027" y="2289606"/>
                </a:lnTo>
                <a:lnTo>
                  <a:pt x="1443971" y="2973509"/>
                </a:lnTo>
                <a:lnTo>
                  <a:pt x="1384116" y="2973378"/>
                </a:lnTo>
                <a:lnTo>
                  <a:pt x="144983" y="1946100"/>
                </a:lnTo>
                <a:lnTo>
                  <a:pt x="142532" y="1960565"/>
                </a:lnTo>
                <a:lnTo>
                  <a:pt x="1364164" y="2973334"/>
                </a:lnTo>
                <a:lnTo>
                  <a:pt x="1124743" y="2972808"/>
                </a:lnTo>
                <a:lnTo>
                  <a:pt x="315875" y="2302232"/>
                </a:lnTo>
                <a:lnTo>
                  <a:pt x="307163" y="2311507"/>
                </a:lnTo>
                <a:lnTo>
                  <a:pt x="1104792" y="2972764"/>
                </a:lnTo>
                <a:lnTo>
                  <a:pt x="825467" y="2972150"/>
                </a:lnTo>
                <a:lnTo>
                  <a:pt x="66693" y="2343105"/>
                </a:lnTo>
                <a:lnTo>
                  <a:pt x="54468" y="2349466"/>
                </a:lnTo>
                <a:lnTo>
                  <a:pt x="805515" y="2972106"/>
                </a:lnTo>
                <a:lnTo>
                  <a:pt x="7445" y="2970353"/>
                </a:lnTo>
                <a:close/>
              </a:path>
              <a:path w="3818254" h="2978784">
                <a:moveTo>
                  <a:pt x="413739" y="882160"/>
                </a:moveTo>
                <a:lnTo>
                  <a:pt x="276526" y="768406"/>
                </a:lnTo>
                <a:lnTo>
                  <a:pt x="280915" y="755549"/>
                </a:lnTo>
                <a:lnTo>
                  <a:pt x="423197" y="873505"/>
                </a:lnTo>
                <a:lnTo>
                  <a:pt x="413739" y="882160"/>
                </a:lnTo>
                <a:close/>
              </a:path>
              <a:path w="3818254" h="2978784">
                <a:moveTo>
                  <a:pt x="1089705" y="1442555"/>
                </a:moveTo>
                <a:lnTo>
                  <a:pt x="420202" y="887518"/>
                </a:lnTo>
                <a:lnTo>
                  <a:pt x="424591" y="874660"/>
                </a:lnTo>
                <a:lnTo>
                  <a:pt x="1099143" y="1433883"/>
                </a:lnTo>
                <a:lnTo>
                  <a:pt x="1089705" y="1442555"/>
                </a:lnTo>
                <a:close/>
              </a:path>
              <a:path w="3818254" h="2978784">
                <a:moveTo>
                  <a:pt x="1233360" y="1561650"/>
                </a:moveTo>
                <a:lnTo>
                  <a:pt x="1097379" y="1448918"/>
                </a:lnTo>
                <a:lnTo>
                  <a:pt x="1105485" y="1439141"/>
                </a:lnTo>
                <a:lnTo>
                  <a:pt x="1242819" y="1552994"/>
                </a:lnTo>
                <a:lnTo>
                  <a:pt x="1233360" y="1561650"/>
                </a:lnTo>
                <a:close/>
              </a:path>
              <a:path w="3818254" h="2978784">
                <a:moveTo>
                  <a:pt x="1367018" y="1672456"/>
                </a:moveTo>
                <a:lnTo>
                  <a:pt x="1241055" y="1568029"/>
                </a:lnTo>
                <a:lnTo>
                  <a:pt x="1249160" y="1558252"/>
                </a:lnTo>
                <a:lnTo>
                  <a:pt x="1373649" y="1661457"/>
                </a:lnTo>
                <a:lnTo>
                  <a:pt x="1367018" y="1672456"/>
                </a:lnTo>
                <a:close/>
              </a:path>
              <a:path w="3818254" h="2978784">
                <a:moveTo>
                  <a:pt x="2840594" y="2976577"/>
                </a:moveTo>
                <a:lnTo>
                  <a:pt x="781679" y="1269677"/>
                </a:lnTo>
                <a:lnTo>
                  <a:pt x="792733" y="1262344"/>
                </a:lnTo>
                <a:lnTo>
                  <a:pt x="794187" y="1263550"/>
                </a:lnTo>
                <a:lnTo>
                  <a:pt x="796173" y="1248699"/>
                </a:lnTo>
                <a:lnTo>
                  <a:pt x="508398" y="1010125"/>
                </a:lnTo>
                <a:lnTo>
                  <a:pt x="518038" y="1001621"/>
                </a:lnTo>
                <a:lnTo>
                  <a:pt x="2900450" y="2976709"/>
                </a:lnTo>
                <a:lnTo>
                  <a:pt x="2840594" y="2976577"/>
                </a:lnTo>
                <a:close/>
              </a:path>
              <a:path w="3818254" h="2978784">
                <a:moveTo>
                  <a:pt x="785887" y="1256668"/>
                </a:moveTo>
                <a:lnTo>
                  <a:pt x="657035" y="1149847"/>
                </a:lnTo>
                <a:lnTo>
                  <a:pt x="667423" y="1141961"/>
                </a:lnTo>
                <a:lnTo>
                  <a:pt x="796173" y="1248699"/>
                </a:lnTo>
                <a:lnTo>
                  <a:pt x="785887" y="1256668"/>
                </a:lnTo>
                <a:close/>
              </a:path>
              <a:path w="3818254" h="2978784">
                <a:moveTo>
                  <a:pt x="2760787" y="2976402"/>
                </a:moveTo>
                <a:lnTo>
                  <a:pt x="816531" y="1364557"/>
                </a:lnTo>
                <a:lnTo>
                  <a:pt x="820900" y="1351682"/>
                </a:lnTo>
                <a:lnTo>
                  <a:pt x="1098900" y="1582152"/>
                </a:lnTo>
                <a:lnTo>
                  <a:pt x="1104542" y="1570333"/>
                </a:lnTo>
                <a:lnTo>
                  <a:pt x="1366122" y="1787191"/>
                </a:lnTo>
                <a:lnTo>
                  <a:pt x="1376348" y="1779172"/>
                </a:lnTo>
                <a:lnTo>
                  <a:pt x="2820643" y="2976534"/>
                </a:lnTo>
                <a:lnTo>
                  <a:pt x="2760787" y="2976402"/>
                </a:lnTo>
                <a:close/>
              </a:path>
              <a:path w="3818254" h="2978784">
                <a:moveTo>
                  <a:pt x="267282" y="892717"/>
                </a:moveTo>
                <a:lnTo>
                  <a:pt x="142874" y="789579"/>
                </a:lnTo>
                <a:lnTo>
                  <a:pt x="151727" y="780421"/>
                </a:lnTo>
                <a:lnTo>
                  <a:pt x="276741" y="884062"/>
                </a:lnTo>
                <a:lnTo>
                  <a:pt x="267282" y="892717"/>
                </a:lnTo>
                <a:close/>
              </a:path>
              <a:path w="3818254" h="2978784">
                <a:moveTo>
                  <a:pt x="951024" y="1459559"/>
                </a:moveTo>
                <a:lnTo>
                  <a:pt x="274977" y="899096"/>
                </a:lnTo>
                <a:lnTo>
                  <a:pt x="283083" y="889319"/>
                </a:lnTo>
                <a:lnTo>
                  <a:pt x="956827" y="1447873"/>
                </a:lnTo>
                <a:lnTo>
                  <a:pt x="951024" y="1459559"/>
                </a:lnTo>
                <a:close/>
              </a:path>
              <a:path w="3818254" h="2978784">
                <a:moveTo>
                  <a:pt x="1096800" y="1580411"/>
                </a:moveTo>
                <a:lnTo>
                  <a:pt x="964454" y="1470693"/>
                </a:lnTo>
                <a:lnTo>
                  <a:pt x="970621" y="1459308"/>
                </a:lnTo>
                <a:lnTo>
                  <a:pt x="1099250" y="1565946"/>
                </a:lnTo>
                <a:lnTo>
                  <a:pt x="1096800" y="1580411"/>
                </a:lnTo>
                <a:close/>
              </a:path>
              <a:path w="3818254" h="2978784">
                <a:moveTo>
                  <a:pt x="2720884" y="2976314"/>
                </a:moveTo>
                <a:lnTo>
                  <a:pt x="666581" y="1273237"/>
                </a:lnTo>
                <a:lnTo>
                  <a:pt x="678746" y="1266826"/>
                </a:lnTo>
                <a:lnTo>
                  <a:pt x="2740836" y="2976358"/>
                </a:lnTo>
                <a:lnTo>
                  <a:pt x="2720884" y="2976314"/>
                </a:lnTo>
                <a:close/>
              </a:path>
              <a:path w="3818254" h="2978784">
                <a:moveTo>
                  <a:pt x="2641077" y="2976139"/>
                </a:moveTo>
                <a:lnTo>
                  <a:pt x="1367623" y="1920409"/>
                </a:lnTo>
                <a:lnTo>
                  <a:pt x="1396618" y="1911453"/>
                </a:lnTo>
                <a:lnTo>
                  <a:pt x="1392518" y="1908054"/>
                </a:lnTo>
                <a:lnTo>
                  <a:pt x="1395474" y="1894008"/>
                </a:lnTo>
                <a:lnTo>
                  <a:pt x="2700932" y="2976271"/>
                </a:lnTo>
                <a:lnTo>
                  <a:pt x="2641077" y="2976139"/>
                </a:lnTo>
                <a:close/>
              </a:path>
              <a:path w="3818254" h="2978784">
                <a:moveTo>
                  <a:pt x="153147" y="913573"/>
                </a:moveTo>
                <a:lnTo>
                  <a:pt x="22316" y="805110"/>
                </a:lnTo>
                <a:lnTo>
                  <a:pt x="30421" y="795333"/>
                </a:lnTo>
                <a:lnTo>
                  <a:pt x="174258" y="914578"/>
                </a:lnTo>
                <a:lnTo>
                  <a:pt x="153147" y="913573"/>
                </a:lnTo>
                <a:close/>
              </a:path>
              <a:path w="3818254" h="2978784">
                <a:moveTo>
                  <a:pt x="268541" y="1025734"/>
                </a:moveTo>
                <a:lnTo>
                  <a:pt x="141002" y="920001"/>
                </a:lnTo>
                <a:lnTo>
                  <a:pt x="143777" y="918532"/>
                </a:lnTo>
                <a:lnTo>
                  <a:pt x="160033" y="919282"/>
                </a:lnTo>
                <a:lnTo>
                  <a:pt x="174258" y="914578"/>
                </a:lnTo>
                <a:lnTo>
                  <a:pt x="311067" y="1027997"/>
                </a:lnTo>
                <a:lnTo>
                  <a:pt x="308637" y="1042479"/>
                </a:lnTo>
                <a:lnTo>
                  <a:pt x="278221" y="1017263"/>
                </a:lnTo>
                <a:lnTo>
                  <a:pt x="268541" y="1025734"/>
                </a:lnTo>
                <a:close/>
              </a:path>
              <a:path w="3818254" h="2978784">
                <a:moveTo>
                  <a:pt x="820060" y="1466464"/>
                </a:moveTo>
                <a:lnTo>
                  <a:pt x="308637" y="1042479"/>
                </a:lnTo>
                <a:lnTo>
                  <a:pt x="317429" y="1033271"/>
                </a:lnTo>
                <a:lnTo>
                  <a:pt x="832371" y="1460172"/>
                </a:lnTo>
                <a:lnTo>
                  <a:pt x="820060" y="1466464"/>
                </a:lnTo>
                <a:close/>
              </a:path>
              <a:path w="3818254" h="2978784">
                <a:moveTo>
                  <a:pt x="948768" y="1589663"/>
                </a:moveTo>
                <a:lnTo>
                  <a:pt x="824222" y="1486410"/>
                </a:lnTo>
                <a:lnTo>
                  <a:pt x="835474" y="1479242"/>
                </a:lnTo>
                <a:lnTo>
                  <a:pt x="835696" y="1479426"/>
                </a:lnTo>
                <a:lnTo>
                  <a:pt x="833340" y="1460976"/>
                </a:lnTo>
                <a:lnTo>
                  <a:pt x="984064" y="1585931"/>
                </a:lnTo>
                <a:lnTo>
                  <a:pt x="962952" y="1584925"/>
                </a:lnTo>
                <a:lnTo>
                  <a:pt x="948768" y="1589663"/>
                </a:lnTo>
                <a:close/>
              </a:path>
              <a:path w="3818254" h="2978784">
                <a:moveTo>
                  <a:pt x="2581221" y="2976008"/>
                </a:moveTo>
                <a:lnTo>
                  <a:pt x="794981" y="1495162"/>
                </a:lnTo>
                <a:lnTo>
                  <a:pt x="808164" y="1489595"/>
                </a:lnTo>
                <a:lnTo>
                  <a:pt x="820568" y="1483381"/>
                </a:lnTo>
                <a:lnTo>
                  <a:pt x="948768" y="1589663"/>
                </a:lnTo>
                <a:lnTo>
                  <a:pt x="969859" y="1590651"/>
                </a:lnTo>
                <a:lnTo>
                  <a:pt x="984064" y="1585931"/>
                </a:lnTo>
                <a:lnTo>
                  <a:pt x="1371548" y="1907166"/>
                </a:lnTo>
                <a:lnTo>
                  <a:pt x="1367623" y="1920409"/>
                </a:lnTo>
                <a:lnTo>
                  <a:pt x="2641077" y="2976139"/>
                </a:lnTo>
                <a:lnTo>
                  <a:pt x="2581221" y="2976008"/>
                </a:lnTo>
                <a:close/>
              </a:path>
              <a:path w="3818254" h="2978784">
                <a:moveTo>
                  <a:pt x="804598" y="1470141"/>
                </a:moveTo>
                <a:lnTo>
                  <a:pt x="272418" y="1028949"/>
                </a:lnTo>
                <a:lnTo>
                  <a:pt x="282806" y="1021064"/>
                </a:lnTo>
                <a:lnTo>
                  <a:pt x="816134" y="1463208"/>
                </a:lnTo>
                <a:lnTo>
                  <a:pt x="804598" y="1470141"/>
                </a:lnTo>
                <a:close/>
              </a:path>
              <a:path w="3818254" h="2978784">
                <a:moveTo>
                  <a:pt x="141002" y="920001"/>
                </a:moveTo>
                <a:lnTo>
                  <a:pt x="138962" y="918310"/>
                </a:lnTo>
                <a:lnTo>
                  <a:pt x="143777" y="918532"/>
                </a:lnTo>
                <a:lnTo>
                  <a:pt x="141002" y="920001"/>
                </a:lnTo>
                <a:close/>
              </a:path>
              <a:path w="3818254" h="2978784">
                <a:moveTo>
                  <a:pt x="192972" y="1029073"/>
                </a:moveTo>
                <a:lnTo>
                  <a:pt x="47103" y="908143"/>
                </a:lnTo>
                <a:lnTo>
                  <a:pt x="55208" y="898366"/>
                </a:lnTo>
                <a:lnTo>
                  <a:pt x="206215" y="1023555"/>
                </a:lnTo>
                <a:lnTo>
                  <a:pt x="192972" y="1029073"/>
                </a:lnTo>
                <a:close/>
              </a:path>
              <a:path w="3818254" h="2978784">
                <a:moveTo>
                  <a:pt x="1397782" y="2027896"/>
                </a:moveTo>
                <a:lnTo>
                  <a:pt x="205077" y="1039108"/>
                </a:lnTo>
                <a:lnTo>
                  <a:pt x="209985" y="1026680"/>
                </a:lnTo>
                <a:lnTo>
                  <a:pt x="1407241" y="2019240"/>
                </a:lnTo>
                <a:lnTo>
                  <a:pt x="1397782" y="2027896"/>
                </a:lnTo>
                <a:close/>
              </a:path>
              <a:path w="3818254" h="2978784">
                <a:moveTo>
                  <a:pt x="2461511" y="2975745"/>
                </a:moveTo>
                <a:lnTo>
                  <a:pt x="431126" y="1292496"/>
                </a:lnTo>
                <a:lnTo>
                  <a:pt x="440019" y="1283372"/>
                </a:lnTo>
                <a:lnTo>
                  <a:pt x="697702" y="1496999"/>
                </a:lnTo>
                <a:lnTo>
                  <a:pt x="709847" y="1490570"/>
                </a:lnTo>
                <a:lnTo>
                  <a:pt x="184802" y="1055293"/>
                </a:lnTo>
                <a:lnTo>
                  <a:pt x="196394" y="1048406"/>
                </a:lnTo>
                <a:lnTo>
                  <a:pt x="849874" y="1590160"/>
                </a:lnTo>
                <a:lnTo>
                  <a:pt x="854263" y="1577302"/>
                </a:lnTo>
                <a:lnTo>
                  <a:pt x="1405477" y="2034275"/>
                </a:lnTo>
                <a:lnTo>
                  <a:pt x="1413583" y="2024498"/>
                </a:lnTo>
                <a:lnTo>
                  <a:pt x="2561270" y="2975964"/>
                </a:lnTo>
                <a:lnTo>
                  <a:pt x="2461511" y="2975745"/>
                </a:lnTo>
                <a:close/>
              </a:path>
              <a:path w="3818254" h="2978784">
                <a:moveTo>
                  <a:pt x="842098" y="1583714"/>
                </a:moveTo>
                <a:lnTo>
                  <a:pt x="199153" y="1050694"/>
                </a:lnTo>
                <a:lnTo>
                  <a:pt x="207079" y="1040768"/>
                </a:lnTo>
                <a:lnTo>
                  <a:pt x="854263" y="1577302"/>
                </a:lnTo>
                <a:lnTo>
                  <a:pt x="842098" y="1583714"/>
                </a:lnTo>
                <a:close/>
              </a:path>
              <a:path w="3818254" h="2978784">
                <a:moveTo>
                  <a:pt x="302665" y="1169502"/>
                </a:moveTo>
                <a:lnTo>
                  <a:pt x="167553" y="1057490"/>
                </a:lnTo>
                <a:lnTo>
                  <a:pt x="176587" y="1048483"/>
                </a:lnTo>
                <a:lnTo>
                  <a:pt x="311437" y="1160277"/>
                </a:lnTo>
                <a:lnTo>
                  <a:pt x="302665" y="1169502"/>
                </a:lnTo>
                <a:close/>
              </a:path>
              <a:path w="3818254" h="2978784">
                <a:moveTo>
                  <a:pt x="687967" y="1488929"/>
                </a:moveTo>
                <a:lnTo>
                  <a:pt x="311814" y="1177086"/>
                </a:lnTo>
                <a:lnTo>
                  <a:pt x="317395" y="1165216"/>
                </a:lnTo>
                <a:lnTo>
                  <a:pt x="694114" y="1477527"/>
                </a:lnTo>
                <a:lnTo>
                  <a:pt x="687967" y="1488929"/>
                </a:lnTo>
                <a:close/>
              </a:path>
              <a:path w="3818254" h="2978784">
                <a:moveTo>
                  <a:pt x="425754" y="1288043"/>
                </a:moveTo>
                <a:lnTo>
                  <a:pt x="300093" y="1183866"/>
                </a:lnTo>
                <a:lnTo>
                  <a:pt x="313450" y="1178443"/>
                </a:lnTo>
                <a:lnTo>
                  <a:pt x="435414" y="1279555"/>
                </a:lnTo>
                <a:lnTo>
                  <a:pt x="425754" y="1288043"/>
                </a:lnTo>
                <a:close/>
              </a:path>
              <a:path w="3818254" h="2978784">
                <a:moveTo>
                  <a:pt x="2301897" y="2975394"/>
                </a:moveTo>
                <a:lnTo>
                  <a:pt x="962756" y="1865207"/>
                </a:lnTo>
                <a:lnTo>
                  <a:pt x="983847" y="1866196"/>
                </a:lnTo>
                <a:lnTo>
                  <a:pt x="998052" y="1861475"/>
                </a:lnTo>
                <a:lnTo>
                  <a:pt x="840320" y="1730711"/>
                </a:lnTo>
                <a:lnTo>
                  <a:pt x="856242" y="1727413"/>
                </a:lnTo>
                <a:lnTo>
                  <a:pt x="859863" y="1713919"/>
                </a:lnTo>
                <a:lnTo>
                  <a:pt x="1001035" y="1830954"/>
                </a:lnTo>
                <a:lnTo>
                  <a:pt x="1009140" y="1821177"/>
                </a:lnTo>
                <a:lnTo>
                  <a:pt x="1423909" y="2165033"/>
                </a:lnTo>
                <a:lnTo>
                  <a:pt x="1448494" y="2168918"/>
                </a:lnTo>
                <a:lnTo>
                  <a:pt x="2421607" y="2975657"/>
                </a:lnTo>
                <a:lnTo>
                  <a:pt x="2301897" y="2975394"/>
                </a:lnTo>
                <a:close/>
              </a:path>
              <a:path w="3818254" h="2978784">
                <a:moveTo>
                  <a:pt x="976920" y="1860453"/>
                </a:moveTo>
                <a:lnTo>
                  <a:pt x="323897" y="1319078"/>
                </a:lnTo>
                <a:lnTo>
                  <a:pt x="333928" y="1294400"/>
                </a:lnTo>
                <a:lnTo>
                  <a:pt x="197261" y="1181099"/>
                </a:lnTo>
                <a:lnTo>
                  <a:pt x="201650" y="1168241"/>
                </a:lnTo>
                <a:lnTo>
                  <a:pt x="850614" y="1706251"/>
                </a:lnTo>
                <a:lnTo>
                  <a:pt x="838873" y="1713014"/>
                </a:lnTo>
                <a:lnTo>
                  <a:pt x="831414" y="1723327"/>
                </a:lnTo>
                <a:lnTo>
                  <a:pt x="998052" y="1861475"/>
                </a:lnTo>
                <a:lnTo>
                  <a:pt x="976920" y="1860453"/>
                </a:lnTo>
                <a:close/>
              </a:path>
              <a:path w="3818254" h="2978784">
                <a:moveTo>
                  <a:pt x="621272" y="1618858"/>
                </a:moveTo>
                <a:lnTo>
                  <a:pt x="624052" y="1617406"/>
                </a:lnTo>
                <a:lnTo>
                  <a:pt x="626072" y="1619080"/>
                </a:lnTo>
                <a:lnTo>
                  <a:pt x="621272" y="1618858"/>
                </a:lnTo>
                <a:close/>
              </a:path>
              <a:path w="3818254" h="2978784">
                <a:moveTo>
                  <a:pt x="697048" y="1760405"/>
                </a:moveTo>
                <a:lnTo>
                  <a:pt x="30918" y="1208163"/>
                </a:lnTo>
                <a:lnTo>
                  <a:pt x="51989" y="1209135"/>
                </a:lnTo>
                <a:lnTo>
                  <a:pt x="64174" y="1202740"/>
                </a:lnTo>
                <a:lnTo>
                  <a:pt x="582549" y="1632488"/>
                </a:lnTo>
                <a:lnTo>
                  <a:pt x="611847" y="1623784"/>
                </a:lnTo>
                <a:lnTo>
                  <a:pt x="621272" y="1618858"/>
                </a:lnTo>
                <a:lnTo>
                  <a:pt x="626072" y="1619080"/>
                </a:lnTo>
                <a:lnTo>
                  <a:pt x="2261993" y="2975306"/>
                </a:lnTo>
                <a:lnTo>
                  <a:pt x="2182186" y="2975131"/>
                </a:lnTo>
                <a:lnTo>
                  <a:pt x="706547" y="1751783"/>
                </a:lnTo>
                <a:lnTo>
                  <a:pt x="697048" y="1760405"/>
                </a:lnTo>
                <a:close/>
              </a:path>
              <a:path w="3818254" h="2978784">
                <a:moveTo>
                  <a:pt x="840723" y="1879516"/>
                </a:moveTo>
                <a:lnTo>
                  <a:pt x="700865" y="1763569"/>
                </a:lnTo>
                <a:lnTo>
                  <a:pt x="713010" y="1757141"/>
                </a:lnTo>
                <a:lnTo>
                  <a:pt x="850222" y="1870894"/>
                </a:lnTo>
                <a:lnTo>
                  <a:pt x="840723" y="1879516"/>
                </a:lnTo>
                <a:close/>
              </a:path>
              <a:path w="3818254" h="2978784">
                <a:moveTo>
                  <a:pt x="981773" y="1996450"/>
                </a:moveTo>
                <a:lnTo>
                  <a:pt x="844540" y="1882680"/>
                </a:lnTo>
                <a:lnTo>
                  <a:pt x="856685" y="1876252"/>
                </a:lnTo>
                <a:lnTo>
                  <a:pt x="994484" y="1990491"/>
                </a:lnTo>
                <a:lnTo>
                  <a:pt x="981773" y="1996450"/>
                </a:lnTo>
                <a:close/>
              </a:path>
              <a:path w="3818254" h="2978784">
                <a:moveTo>
                  <a:pt x="2142283" y="2975043"/>
                </a:moveTo>
                <a:lnTo>
                  <a:pt x="980212" y="2011652"/>
                </a:lnTo>
                <a:lnTo>
                  <a:pt x="993002" y="2005760"/>
                </a:lnTo>
                <a:lnTo>
                  <a:pt x="993507" y="2006178"/>
                </a:lnTo>
                <a:lnTo>
                  <a:pt x="998826" y="1994091"/>
                </a:lnTo>
                <a:lnTo>
                  <a:pt x="2182186" y="2975131"/>
                </a:lnTo>
                <a:lnTo>
                  <a:pt x="2142283" y="2975043"/>
                </a:lnTo>
                <a:close/>
              </a:path>
              <a:path w="3818254" h="2978784">
                <a:moveTo>
                  <a:pt x="976031" y="2008186"/>
                </a:moveTo>
                <a:lnTo>
                  <a:pt x="54783" y="1244445"/>
                </a:lnTo>
                <a:lnTo>
                  <a:pt x="62888" y="1234668"/>
                </a:lnTo>
                <a:lnTo>
                  <a:pt x="981289" y="1996049"/>
                </a:lnTo>
                <a:lnTo>
                  <a:pt x="976031" y="2008186"/>
                </a:lnTo>
                <a:close/>
              </a:path>
              <a:path w="3818254" h="2978784">
                <a:moveTo>
                  <a:pt x="2002621" y="2974736"/>
                </a:moveTo>
                <a:lnTo>
                  <a:pt x="1120669" y="2243573"/>
                </a:lnTo>
                <a:lnTo>
                  <a:pt x="1126653" y="2232037"/>
                </a:lnTo>
                <a:lnTo>
                  <a:pt x="708431" y="1885319"/>
                </a:lnTo>
                <a:lnTo>
                  <a:pt x="718839" y="1877451"/>
                </a:lnTo>
                <a:lnTo>
                  <a:pt x="66745" y="1336846"/>
                </a:lnTo>
                <a:lnTo>
                  <a:pt x="70731" y="1323653"/>
                </a:lnTo>
                <a:lnTo>
                  <a:pt x="612129" y="1772488"/>
                </a:lnTo>
                <a:lnTo>
                  <a:pt x="617771" y="1760669"/>
                </a:lnTo>
                <a:lnTo>
                  <a:pt x="918633" y="2010092"/>
                </a:lnTo>
                <a:lnTo>
                  <a:pt x="926739" y="2000315"/>
                </a:lnTo>
                <a:lnTo>
                  <a:pt x="2102379" y="2974956"/>
                </a:lnTo>
                <a:lnTo>
                  <a:pt x="2002621" y="2974736"/>
                </a:lnTo>
                <a:close/>
              </a:path>
              <a:path w="3818254" h="2978784">
                <a:moveTo>
                  <a:pt x="577654" y="1743908"/>
                </a:moveTo>
                <a:lnTo>
                  <a:pt x="68691" y="1321962"/>
                </a:lnTo>
                <a:lnTo>
                  <a:pt x="67223" y="1304249"/>
                </a:lnTo>
                <a:lnTo>
                  <a:pt x="586951" y="1735118"/>
                </a:lnTo>
                <a:lnTo>
                  <a:pt x="577654" y="1743908"/>
                </a:lnTo>
                <a:close/>
              </a:path>
              <a:path w="3818254" h="2978784">
                <a:moveTo>
                  <a:pt x="605666" y="1767131"/>
                </a:moveTo>
                <a:lnTo>
                  <a:pt x="583996" y="1749165"/>
                </a:lnTo>
                <a:lnTo>
                  <a:pt x="592101" y="1739388"/>
                </a:lnTo>
                <a:lnTo>
                  <a:pt x="616519" y="1759631"/>
                </a:lnTo>
                <a:lnTo>
                  <a:pt x="605666" y="1767131"/>
                </a:lnTo>
                <a:close/>
              </a:path>
              <a:path w="3818254" h="2978784">
                <a:moveTo>
                  <a:pt x="1107178" y="2232388"/>
                </a:moveTo>
                <a:lnTo>
                  <a:pt x="1003066" y="2146077"/>
                </a:lnTo>
                <a:lnTo>
                  <a:pt x="1013898" y="2138560"/>
                </a:lnTo>
                <a:lnTo>
                  <a:pt x="1113223" y="2220903"/>
                </a:lnTo>
                <a:lnTo>
                  <a:pt x="1107178" y="2232388"/>
                </a:lnTo>
                <a:close/>
              </a:path>
              <a:path w="3818254" h="2978784">
                <a:moveTo>
                  <a:pt x="1882910" y="2974473"/>
                </a:moveTo>
                <a:lnTo>
                  <a:pt x="605605" y="1915551"/>
                </a:lnTo>
                <a:lnTo>
                  <a:pt x="612257" y="1904568"/>
                </a:lnTo>
                <a:lnTo>
                  <a:pt x="609752" y="1902492"/>
                </a:lnTo>
                <a:lnTo>
                  <a:pt x="615677" y="1890906"/>
                </a:lnTo>
                <a:lnTo>
                  <a:pt x="82942" y="1449254"/>
                </a:lnTo>
                <a:lnTo>
                  <a:pt x="88745" y="1437568"/>
                </a:lnTo>
                <a:lnTo>
                  <a:pt x="1942765" y="2974605"/>
                </a:lnTo>
                <a:lnTo>
                  <a:pt x="1882910" y="2974473"/>
                </a:lnTo>
                <a:close/>
              </a:path>
              <a:path w="3818254" h="2978784">
                <a:moveTo>
                  <a:pt x="880394" y="2242339"/>
                </a:moveTo>
                <a:lnTo>
                  <a:pt x="86987" y="1584582"/>
                </a:lnTo>
                <a:lnTo>
                  <a:pt x="89842" y="1570451"/>
                </a:lnTo>
                <a:lnTo>
                  <a:pt x="880805" y="2226183"/>
                </a:lnTo>
                <a:lnTo>
                  <a:pt x="880394" y="2242339"/>
                </a:lnTo>
                <a:close/>
              </a:path>
              <a:path w="3818254" h="2978784">
                <a:moveTo>
                  <a:pt x="1703344" y="2974079"/>
                </a:moveTo>
                <a:lnTo>
                  <a:pt x="991008" y="2383531"/>
                </a:lnTo>
                <a:lnTo>
                  <a:pt x="1003274" y="2377204"/>
                </a:lnTo>
                <a:lnTo>
                  <a:pt x="1007475" y="2380686"/>
                </a:lnTo>
                <a:lnTo>
                  <a:pt x="1006923" y="2347235"/>
                </a:lnTo>
                <a:lnTo>
                  <a:pt x="880394" y="2242339"/>
                </a:lnTo>
                <a:lnTo>
                  <a:pt x="888499" y="2232562"/>
                </a:lnTo>
                <a:lnTo>
                  <a:pt x="1783151" y="2974254"/>
                </a:lnTo>
                <a:lnTo>
                  <a:pt x="1703344" y="2974079"/>
                </a:lnTo>
                <a:close/>
              </a:path>
              <a:path w="3818254" h="2978784">
                <a:moveTo>
                  <a:pt x="330062" y="1802594"/>
                </a:moveTo>
                <a:lnTo>
                  <a:pt x="74661" y="1590859"/>
                </a:lnTo>
                <a:lnTo>
                  <a:pt x="85311" y="1583192"/>
                </a:lnTo>
                <a:lnTo>
                  <a:pt x="342227" y="1796182"/>
                </a:lnTo>
                <a:lnTo>
                  <a:pt x="330062" y="1802594"/>
                </a:lnTo>
                <a:close/>
              </a:path>
              <a:path w="3818254" h="2978784">
                <a:moveTo>
                  <a:pt x="605719" y="2031122"/>
                </a:moveTo>
                <a:lnTo>
                  <a:pt x="337837" y="1809040"/>
                </a:lnTo>
                <a:lnTo>
                  <a:pt x="342227" y="1796182"/>
                </a:lnTo>
                <a:lnTo>
                  <a:pt x="614451" y="2021864"/>
                </a:lnTo>
                <a:lnTo>
                  <a:pt x="605719" y="2031122"/>
                </a:lnTo>
                <a:close/>
              </a:path>
              <a:path w="3818254" h="2978784">
                <a:moveTo>
                  <a:pt x="994102" y="2353103"/>
                </a:moveTo>
                <a:lnTo>
                  <a:pt x="609556" y="2034303"/>
                </a:lnTo>
                <a:lnTo>
                  <a:pt x="618409" y="2025146"/>
                </a:lnTo>
                <a:lnTo>
                  <a:pt x="1006923" y="2347235"/>
                </a:lnTo>
                <a:lnTo>
                  <a:pt x="994102" y="2353103"/>
                </a:lnTo>
                <a:close/>
              </a:path>
              <a:path w="3818254" h="2978784">
                <a:moveTo>
                  <a:pt x="1683393" y="2974035"/>
                </a:moveTo>
                <a:lnTo>
                  <a:pt x="72702" y="1638725"/>
                </a:lnTo>
                <a:lnTo>
                  <a:pt x="88926" y="1635679"/>
                </a:lnTo>
                <a:lnTo>
                  <a:pt x="92487" y="1622135"/>
                </a:lnTo>
                <a:lnTo>
                  <a:pt x="729293" y="2150065"/>
                </a:lnTo>
                <a:lnTo>
                  <a:pt x="722439" y="2160880"/>
                </a:lnTo>
                <a:lnTo>
                  <a:pt x="1703344" y="2974079"/>
                </a:lnTo>
                <a:lnTo>
                  <a:pt x="1683393" y="2974035"/>
                </a:lnTo>
                <a:close/>
              </a:path>
              <a:path w="3818254" h="2978784">
                <a:moveTo>
                  <a:pt x="981334" y="2375511"/>
                </a:moveTo>
                <a:lnTo>
                  <a:pt x="722439" y="2160880"/>
                </a:lnTo>
                <a:lnTo>
                  <a:pt x="732827" y="2152995"/>
                </a:lnTo>
                <a:lnTo>
                  <a:pt x="983966" y="2361197"/>
                </a:lnTo>
                <a:lnTo>
                  <a:pt x="981334" y="2375511"/>
                </a:lnTo>
                <a:close/>
              </a:path>
              <a:path w="3818254" h="2978784">
                <a:moveTo>
                  <a:pt x="1623537" y="2973904"/>
                </a:moveTo>
                <a:lnTo>
                  <a:pt x="375200" y="1938995"/>
                </a:lnTo>
                <a:lnTo>
                  <a:pt x="385547" y="1931077"/>
                </a:lnTo>
                <a:lnTo>
                  <a:pt x="1643489" y="2973947"/>
                </a:lnTo>
                <a:lnTo>
                  <a:pt x="1623537" y="2973904"/>
                </a:lnTo>
                <a:close/>
              </a:path>
              <a:path w="3818254" h="2978784">
                <a:moveTo>
                  <a:pt x="244456" y="1913089"/>
                </a:moveTo>
                <a:lnTo>
                  <a:pt x="100902" y="1794078"/>
                </a:lnTo>
                <a:lnTo>
                  <a:pt x="111289" y="1786193"/>
                </a:lnTo>
                <a:lnTo>
                  <a:pt x="250259" y="1901403"/>
                </a:lnTo>
                <a:lnTo>
                  <a:pt x="244456" y="1913089"/>
                </a:lnTo>
                <a:close/>
              </a:path>
              <a:path w="3818254" h="2978784">
                <a:moveTo>
                  <a:pt x="1503827" y="2973641"/>
                </a:moveTo>
                <a:lnTo>
                  <a:pt x="397294" y="2056293"/>
                </a:lnTo>
                <a:lnTo>
                  <a:pt x="402935" y="2044473"/>
                </a:lnTo>
                <a:lnTo>
                  <a:pt x="260027" y="1925998"/>
                </a:lnTo>
                <a:lnTo>
                  <a:pt x="265992" y="1914446"/>
                </a:lnTo>
                <a:lnTo>
                  <a:pt x="1543730" y="2973728"/>
                </a:lnTo>
                <a:lnTo>
                  <a:pt x="1503827" y="2973641"/>
                </a:lnTo>
                <a:close/>
              </a:path>
              <a:path w="3818254" h="2978784">
                <a:moveTo>
                  <a:pt x="735862" y="2386466"/>
                </a:moveTo>
                <a:lnTo>
                  <a:pt x="619027" y="2289606"/>
                </a:lnTo>
                <a:lnTo>
                  <a:pt x="629253" y="2281587"/>
                </a:lnTo>
                <a:lnTo>
                  <a:pt x="739141" y="2372687"/>
                </a:lnTo>
                <a:lnTo>
                  <a:pt x="735862" y="2386466"/>
                </a:lnTo>
                <a:close/>
              </a:path>
              <a:path w="3818254" h="2978784">
                <a:moveTo>
                  <a:pt x="881315" y="2507050"/>
                </a:moveTo>
                <a:lnTo>
                  <a:pt x="748586" y="2397014"/>
                </a:lnTo>
                <a:lnTo>
                  <a:pt x="759620" y="2389665"/>
                </a:lnTo>
                <a:lnTo>
                  <a:pt x="881726" y="2490894"/>
                </a:lnTo>
                <a:lnTo>
                  <a:pt x="881315" y="2507050"/>
                </a:lnTo>
                <a:close/>
              </a:path>
              <a:path w="3818254" h="2978784">
                <a:moveTo>
                  <a:pt x="1443971" y="2973509"/>
                </a:moveTo>
                <a:lnTo>
                  <a:pt x="881315" y="2507050"/>
                </a:lnTo>
                <a:lnTo>
                  <a:pt x="889420" y="2497273"/>
                </a:lnTo>
                <a:lnTo>
                  <a:pt x="1463923" y="2973553"/>
                </a:lnTo>
                <a:lnTo>
                  <a:pt x="1443971" y="2973509"/>
                </a:lnTo>
                <a:close/>
              </a:path>
              <a:path w="3818254" h="2978784">
                <a:moveTo>
                  <a:pt x="1364164" y="2973334"/>
                </a:moveTo>
                <a:lnTo>
                  <a:pt x="142532" y="1960565"/>
                </a:lnTo>
                <a:lnTo>
                  <a:pt x="152051" y="1951960"/>
                </a:lnTo>
                <a:lnTo>
                  <a:pt x="1384116" y="2973378"/>
                </a:lnTo>
                <a:lnTo>
                  <a:pt x="1364164" y="2973334"/>
                </a:lnTo>
                <a:close/>
              </a:path>
              <a:path w="3818254" h="2978784">
                <a:moveTo>
                  <a:pt x="437772" y="2419785"/>
                </a:moveTo>
                <a:lnTo>
                  <a:pt x="311001" y="2314688"/>
                </a:lnTo>
                <a:lnTo>
                  <a:pt x="319853" y="2305531"/>
                </a:lnTo>
                <a:lnTo>
                  <a:pt x="446483" y="2410511"/>
                </a:lnTo>
                <a:lnTo>
                  <a:pt x="437772" y="2419785"/>
                </a:lnTo>
                <a:close/>
              </a:path>
              <a:path w="3818254" h="2978784">
                <a:moveTo>
                  <a:pt x="1104792" y="2972764"/>
                </a:moveTo>
                <a:lnTo>
                  <a:pt x="441609" y="2422967"/>
                </a:lnTo>
                <a:lnTo>
                  <a:pt x="450462" y="2413809"/>
                </a:lnTo>
                <a:lnTo>
                  <a:pt x="1124743" y="2972808"/>
                </a:lnTo>
                <a:lnTo>
                  <a:pt x="1104792" y="2972764"/>
                </a:lnTo>
                <a:close/>
              </a:path>
              <a:path w="3818254" h="2978784">
                <a:moveTo>
                  <a:pt x="190913" y="2462583"/>
                </a:moveTo>
                <a:lnTo>
                  <a:pt x="60971" y="2354858"/>
                </a:lnTo>
                <a:lnTo>
                  <a:pt x="70409" y="2346186"/>
                </a:lnTo>
                <a:lnTo>
                  <a:pt x="191324" y="2446427"/>
                </a:lnTo>
                <a:lnTo>
                  <a:pt x="190913" y="2462583"/>
                </a:lnTo>
                <a:close/>
              </a:path>
              <a:path w="3818254" h="2978784">
                <a:moveTo>
                  <a:pt x="805515" y="2972106"/>
                </a:moveTo>
                <a:lnTo>
                  <a:pt x="190913" y="2462583"/>
                </a:lnTo>
                <a:lnTo>
                  <a:pt x="199019" y="2452806"/>
                </a:lnTo>
                <a:lnTo>
                  <a:pt x="825467" y="2972150"/>
                </a:lnTo>
                <a:lnTo>
                  <a:pt x="805515" y="2972106"/>
                </a:lnTo>
                <a:close/>
              </a:path>
            </a:pathLst>
          </a:custGeom>
          <a:solidFill>
            <a:srgbClr val="32AFC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67572" y="228716"/>
            <a:ext cx="3086100" cy="1905000"/>
          </a:xfrm>
          <a:custGeom>
            <a:avLst/>
            <a:gdLst/>
            <a:ahLst/>
            <a:cxnLst/>
            <a:rect l="l" t="t" r="r" b="b"/>
            <a:pathLst>
              <a:path w="3086100" h="1905000">
                <a:moveTo>
                  <a:pt x="0" y="0"/>
                </a:moveTo>
                <a:lnTo>
                  <a:pt x="3086101" y="0"/>
                </a:lnTo>
                <a:lnTo>
                  <a:pt x="3086101" y="1904703"/>
                </a:lnTo>
                <a:lnTo>
                  <a:pt x="0" y="1904703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32630" y="471659"/>
            <a:ext cx="2752724" cy="141922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419930" y="4405318"/>
            <a:ext cx="3624579" cy="446590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6100"/>
              </a:lnSpc>
              <a:spcBef>
                <a:spcPts val="100"/>
              </a:spcBef>
            </a:pPr>
            <a:r>
              <a:rPr sz="2800" spc="-40" dirty="0">
                <a:solidFill>
                  <a:srgbClr val="FFFFFF"/>
                </a:solidFill>
                <a:latin typeface="Futura Bk BT"/>
                <a:cs typeface="Lucida Sans Unicode"/>
              </a:rPr>
              <a:t>plans </a:t>
            </a:r>
            <a:r>
              <a:rPr sz="2800" spc="-65" dirty="0">
                <a:solidFill>
                  <a:srgbClr val="FFFFFF"/>
                </a:solidFill>
                <a:latin typeface="Futura Bk BT"/>
                <a:cs typeface="Lucida Sans Unicode"/>
              </a:rPr>
              <a:t>for </a:t>
            </a:r>
            <a:r>
              <a:rPr sz="2800" spc="-80" dirty="0">
                <a:solidFill>
                  <a:srgbClr val="FFFFFF"/>
                </a:solidFill>
                <a:latin typeface="Futura Bk BT"/>
                <a:cs typeface="Lucida Sans Unicode"/>
              </a:rPr>
              <a:t>life’s  </a:t>
            </a:r>
            <a:r>
              <a:rPr sz="2800" spc="10" dirty="0">
                <a:solidFill>
                  <a:srgbClr val="FFFFFF"/>
                </a:solidFill>
                <a:latin typeface="Futura Bk BT"/>
                <a:cs typeface="Lucida Sans Unicode"/>
              </a:rPr>
              <a:t>unexpected  </a:t>
            </a:r>
            <a:r>
              <a:rPr sz="2800" spc="-25" dirty="0">
                <a:solidFill>
                  <a:srgbClr val="FFFFFF"/>
                </a:solidFill>
                <a:latin typeface="Futura Bk BT"/>
                <a:cs typeface="Lucida Sans Unicode"/>
              </a:rPr>
              <a:t>challenges </a:t>
            </a:r>
            <a:r>
              <a:rPr sz="2800" spc="-35" dirty="0">
                <a:solidFill>
                  <a:srgbClr val="FFFFFF"/>
                </a:solidFill>
                <a:latin typeface="Futura Bk BT"/>
                <a:cs typeface="Lucida Sans Unicode"/>
              </a:rPr>
              <a:t>with  </a:t>
            </a:r>
            <a:r>
              <a:rPr sz="2800" spc="-40" dirty="0">
                <a:solidFill>
                  <a:srgbClr val="FFFFFF"/>
                </a:solidFill>
                <a:latin typeface="Futura Bk BT"/>
                <a:cs typeface="Lucida Sans Unicode"/>
              </a:rPr>
              <a:t>budgeting </a:t>
            </a:r>
            <a:r>
              <a:rPr sz="2800" dirty="0">
                <a:solidFill>
                  <a:srgbClr val="FFFFFF"/>
                </a:solidFill>
                <a:latin typeface="Futura Bk BT"/>
                <a:cs typeface="Lucida Sans Unicode"/>
              </a:rPr>
              <a:t>strategies  </a:t>
            </a:r>
            <a:r>
              <a:rPr sz="2800" spc="10" dirty="0">
                <a:solidFill>
                  <a:srgbClr val="FFFFFF"/>
                </a:solidFill>
                <a:latin typeface="Futura Bk BT"/>
                <a:cs typeface="Lucida Sans Unicode"/>
              </a:rPr>
              <a:t>to </a:t>
            </a:r>
            <a:r>
              <a:rPr sz="2800" spc="-40" dirty="0">
                <a:solidFill>
                  <a:srgbClr val="FFFFFF"/>
                </a:solidFill>
                <a:latin typeface="Futura Bk BT"/>
                <a:cs typeface="Lucida Sans Unicode"/>
              </a:rPr>
              <a:t>manage </a:t>
            </a:r>
            <a:r>
              <a:rPr sz="2800" spc="-145" dirty="0">
                <a:solidFill>
                  <a:srgbClr val="FFFFFF"/>
                </a:solidFill>
                <a:latin typeface="Futura Bk BT"/>
                <a:cs typeface="Lucida Sans Unicode"/>
              </a:rPr>
              <a:t>risk,  </a:t>
            </a:r>
            <a:r>
              <a:rPr sz="2800" spc="30" dirty="0">
                <a:solidFill>
                  <a:srgbClr val="FFFFFF"/>
                </a:solidFill>
                <a:latin typeface="Futura Bk BT"/>
                <a:cs typeface="Lucida Sans Unicode"/>
              </a:rPr>
              <a:t>reduce </a:t>
            </a:r>
            <a:r>
              <a:rPr sz="2800" spc="10" dirty="0">
                <a:solidFill>
                  <a:srgbClr val="FFFFFF"/>
                </a:solidFill>
                <a:latin typeface="Futura Bk BT"/>
                <a:cs typeface="Lucida Sans Unicode"/>
              </a:rPr>
              <a:t>the </a:t>
            </a:r>
            <a:r>
              <a:rPr sz="2800" spc="25" dirty="0">
                <a:solidFill>
                  <a:srgbClr val="FFFFFF"/>
                </a:solidFill>
                <a:latin typeface="Futura Bk BT"/>
                <a:cs typeface="Lucida Sans Unicode"/>
              </a:rPr>
              <a:t>impact</a:t>
            </a:r>
            <a:r>
              <a:rPr sz="2800" spc="-229" dirty="0">
                <a:solidFill>
                  <a:srgbClr val="FFFFFF"/>
                </a:solidFill>
                <a:latin typeface="Futura Bk BT"/>
                <a:cs typeface="Lucida Sans Unicode"/>
              </a:rPr>
              <a:t> </a:t>
            </a:r>
            <a:r>
              <a:rPr sz="2800" spc="-55" dirty="0">
                <a:solidFill>
                  <a:srgbClr val="FFFFFF"/>
                </a:solidFill>
                <a:latin typeface="Futura Bk BT"/>
                <a:cs typeface="Lucida Sans Unicode"/>
              </a:rPr>
              <a:t>of  </a:t>
            </a:r>
            <a:r>
              <a:rPr sz="2800" spc="-85" dirty="0">
                <a:solidFill>
                  <a:srgbClr val="FFFFFF"/>
                </a:solidFill>
                <a:latin typeface="Futura Bk BT"/>
                <a:cs typeface="Lucida Sans Unicode"/>
              </a:rPr>
              <a:t>inflation, </a:t>
            </a:r>
            <a:r>
              <a:rPr sz="2800" spc="-25" dirty="0">
                <a:solidFill>
                  <a:srgbClr val="FFFFFF"/>
                </a:solidFill>
                <a:latin typeface="Futura Bk BT"/>
                <a:cs typeface="Lucida Sans Unicode"/>
              </a:rPr>
              <a:t>and </a:t>
            </a:r>
            <a:r>
              <a:rPr sz="2800" spc="-10" dirty="0">
                <a:solidFill>
                  <a:srgbClr val="FFFFFF"/>
                </a:solidFill>
                <a:latin typeface="Futura Bk BT"/>
                <a:cs typeface="Lucida Sans Unicode"/>
              </a:rPr>
              <a:t>avoid  </a:t>
            </a:r>
            <a:r>
              <a:rPr sz="2800" spc="-40" dirty="0">
                <a:solidFill>
                  <a:srgbClr val="FFFFFF"/>
                </a:solidFill>
                <a:latin typeface="Futura Bk BT"/>
                <a:cs typeface="Lucida Sans Unicode"/>
              </a:rPr>
              <a:t>high-interest</a:t>
            </a:r>
            <a:r>
              <a:rPr sz="2800" spc="-60" dirty="0">
                <a:solidFill>
                  <a:srgbClr val="FFFFFF"/>
                </a:solidFill>
                <a:latin typeface="Futura Bk BT"/>
                <a:cs typeface="Lucida Sans Unicode"/>
              </a:rPr>
              <a:t> </a:t>
            </a:r>
            <a:r>
              <a:rPr sz="2800" spc="-20" dirty="0">
                <a:solidFill>
                  <a:srgbClr val="FFFFFF"/>
                </a:solidFill>
                <a:latin typeface="Futura Bk BT"/>
                <a:cs typeface="Lucida Sans Unicode"/>
              </a:rPr>
              <a:t>debt.</a:t>
            </a:r>
            <a:endParaRPr sz="2800" dirty="0">
              <a:latin typeface="Futura Bk BT"/>
              <a:cs typeface="Lucida Sans Unicode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428055" y="2251954"/>
            <a:ext cx="3400139" cy="1903085"/>
          </a:xfrm>
          <a:prstGeom prst="rect">
            <a:avLst/>
          </a:prstGeom>
        </p:spPr>
        <p:txBody>
          <a:bodyPr vert="horz" wrap="square" lIns="0" tIns="106680" rIns="0" bIns="0" rtlCol="0">
            <a:spAutoFit/>
          </a:bodyPr>
          <a:lstStyle/>
          <a:p>
            <a:pPr marL="12700" marR="5080">
              <a:lnSpc>
                <a:spcPts val="7000"/>
              </a:lnSpc>
              <a:spcBef>
                <a:spcPts val="840"/>
              </a:spcBef>
            </a:pPr>
            <a:r>
              <a:rPr spc="405" dirty="0">
                <a:latin typeface="Futura Md BT"/>
              </a:rPr>
              <a:t>A</a:t>
            </a:r>
            <a:r>
              <a:rPr spc="-345" dirty="0">
                <a:latin typeface="Futura Md BT"/>
              </a:rPr>
              <a:t> </a:t>
            </a:r>
            <a:r>
              <a:rPr spc="204" dirty="0">
                <a:latin typeface="Futura Md BT"/>
              </a:rPr>
              <a:t>Smart  </a:t>
            </a:r>
            <a:r>
              <a:rPr spc="105" dirty="0">
                <a:latin typeface="Futura Md BT"/>
              </a:rPr>
              <a:t>Investor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831323" y="0"/>
            <a:ext cx="7461699" cy="85711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432340" y="573145"/>
            <a:ext cx="5601949" cy="943068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70" y="7307097"/>
            <a:ext cx="3818254" cy="2978785"/>
          </a:xfrm>
          <a:custGeom>
            <a:avLst/>
            <a:gdLst/>
            <a:ahLst/>
            <a:cxnLst/>
            <a:rect l="l" t="t" r="r" b="b"/>
            <a:pathLst>
              <a:path w="3818254" h="2978784">
                <a:moveTo>
                  <a:pt x="3021853" y="2335002"/>
                </a:moveTo>
                <a:lnTo>
                  <a:pt x="2880690" y="2217973"/>
                </a:lnTo>
                <a:lnTo>
                  <a:pt x="2896229" y="2214359"/>
                </a:lnTo>
                <a:lnTo>
                  <a:pt x="2940337" y="2217932"/>
                </a:lnTo>
                <a:lnTo>
                  <a:pt x="2998585" y="2266222"/>
                </a:lnTo>
                <a:lnTo>
                  <a:pt x="3007045" y="2306229"/>
                </a:lnTo>
                <a:lnTo>
                  <a:pt x="3021853" y="2335002"/>
                </a:lnTo>
                <a:close/>
              </a:path>
              <a:path w="3818254" h="2978784">
                <a:moveTo>
                  <a:pt x="3528427" y="2771464"/>
                </a:moveTo>
                <a:lnTo>
                  <a:pt x="2849765" y="2208833"/>
                </a:lnTo>
                <a:lnTo>
                  <a:pt x="2869946" y="2209067"/>
                </a:lnTo>
                <a:lnTo>
                  <a:pt x="3062924" y="2369051"/>
                </a:lnTo>
                <a:lnTo>
                  <a:pt x="3089728" y="2374776"/>
                </a:lnTo>
                <a:lnTo>
                  <a:pt x="3186625" y="2422113"/>
                </a:lnTo>
                <a:lnTo>
                  <a:pt x="3298588" y="2514933"/>
                </a:lnTo>
                <a:lnTo>
                  <a:pt x="3305623" y="2537262"/>
                </a:lnTo>
                <a:lnTo>
                  <a:pt x="3475502" y="2678097"/>
                </a:lnTo>
                <a:lnTo>
                  <a:pt x="3491493" y="2707850"/>
                </a:lnTo>
                <a:lnTo>
                  <a:pt x="3509481" y="2739260"/>
                </a:lnTo>
                <a:lnTo>
                  <a:pt x="3528427" y="2771464"/>
                </a:lnTo>
                <a:close/>
              </a:path>
              <a:path w="3818254" h="2978784">
                <a:moveTo>
                  <a:pt x="3475502" y="2678097"/>
                </a:moveTo>
                <a:lnTo>
                  <a:pt x="3362501" y="2584415"/>
                </a:lnTo>
                <a:lnTo>
                  <a:pt x="3384303" y="2585993"/>
                </a:lnTo>
                <a:lnTo>
                  <a:pt x="3458352" y="2647382"/>
                </a:lnTo>
                <a:lnTo>
                  <a:pt x="3475502" y="2678097"/>
                </a:lnTo>
                <a:close/>
              </a:path>
              <a:path w="3818254" h="2978784">
                <a:moveTo>
                  <a:pt x="3778327" y="2978638"/>
                </a:moveTo>
                <a:lnTo>
                  <a:pt x="3697175" y="2911360"/>
                </a:lnTo>
                <a:lnTo>
                  <a:pt x="3718758" y="2912757"/>
                </a:lnTo>
                <a:lnTo>
                  <a:pt x="3745388" y="2934834"/>
                </a:lnTo>
                <a:lnTo>
                  <a:pt x="3766744" y="2936042"/>
                </a:lnTo>
                <a:lnTo>
                  <a:pt x="3772899" y="2941144"/>
                </a:lnTo>
                <a:lnTo>
                  <a:pt x="3787159" y="2936469"/>
                </a:lnTo>
                <a:lnTo>
                  <a:pt x="3798317" y="2945720"/>
                </a:lnTo>
                <a:lnTo>
                  <a:pt x="3818230" y="2978725"/>
                </a:lnTo>
                <a:lnTo>
                  <a:pt x="3778327" y="2978638"/>
                </a:lnTo>
                <a:close/>
              </a:path>
              <a:path w="3818254" h="2978784">
                <a:moveTo>
                  <a:pt x="1886890" y="1707523"/>
                </a:moveTo>
                <a:lnTo>
                  <a:pt x="1024836" y="992855"/>
                </a:lnTo>
                <a:lnTo>
                  <a:pt x="1045908" y="993827"/>
                </a:lnTo>
                <a:lnTo>
                  <a:pt x="1060113" y="989107"/>
                </a:lnTo>
                <a:lnTo>
                  <a:pt x="480686" y="508745"/>
                </a:lnTo>
                <a:lnTo>
                  <a:pt x="480689" y="492251"/>
                </a:lnTo>
                <a:lnTo>
                  <a:pt x="899338" y="839323"/>
                </a:lnTo>
                <a:lnTo>
                  <a:pt x="903727" y="826465"/>
                </a:lnTo>
                <a:lnTo>
                  <a:pt x="1454941" y="1283438"/>
                </a:lnTo>
                <a:lnTo>
                  <a:pt x="1463047" y="1273661"/>
                </a:lnTo>
                <a:lnTo>
                  <a:pt x="2024924" y="1739474"/>
                </a:lnTo>
                <a:lnTo>
                  <a:pt x="2034975" y="1714813"/>
                </a:lnTo>
                <a:lnTo>
                  <a:pt x="1740030" y="1470295"/>
                </a:lnTo>
                <a:lnTo>
                  <a:pt x="1746884" y="1459480"/>
                </a:lnTo>
                <a:lnTo>
                  <a:pt x="1469179" y="1229254"/>
                </a:lnTo>
                <a:lnTo>
                  <a:pt x="1510401" y="1246932"/>
                </a:lnTo>
                <a:lnTo>
                  <a:pt x="1609714" y="1329266"/>
                </a:lnTo>
                <a:lnTo>
                  <a:pt x="1650935" y="1346942"/>
                </a:lnTo>
                <a:lnTo>
                  <a:pt x="1717189" y="1401868"/>
                </a:lnTo>
                <a:lnTo>
                  <a:pt x="1767849" y="1427370"/>
                </a:lnTo>
                <a:lnTo>
                  <a:pt x="2022535" y="1638512"/>
                </a:lnTo>
                <a:lnTo>
                  <a:pt x="2068515" y="1660134"/>
                </a:lnTo>
                <a:lnTo>
                  <a:pt x="2145237" y="1723739"/>
                </a:lnTo>
                <a:lnTo>
                  <a:pt x="2191657" y="1745726"/>
                </a:lnTo>
                <a:lnTo>
                  <a:pt x="2449689" y="1959642"/>
                </a:lnTo>
                <a:lnTo>
                  <a:pt x="2473813" y="1963145"/>
                </a:lnTo>
                <a:lnTo>
                  <a:pt x="2497017" y="1965885"/>
                </a:lnTo>
                <a:lnTo>
                  <a:pt x="2529781" y="1976550"/>
                </a:lnTo>
                <a:lnTo>
                  <a:pt x="2563491" y="1988000"/>
                </a:lnTo>
                <a:lnTo>
                  <a:pt x="2637172" y="2049084"/>
                </a:lnTo>
                <a:lnTo>
                  <a:pt x="2729950" y="2093006"/>
                </a:lnTo>
                <a:lnTo>
                  <a:pt x="2807509" y="2157305"/>
                </a:lnTo>
                <a:lnTo>
                  <a:pt x="2838333" y="2199355"/>
                </a:lnTo>
                <a:lnTo>
                  <a:pt x="3778327" y="2978638"/>
                </a:lnTo>
                <a:lnTo>
                  <a:pt x="3439147" y="2977892"/>
                </a:lnTo>
                <a:lnTo>
                  <a:pt x="1899135" y="1701178"/>
                </a:lnTo>
                <a:lnTo>
                  <a:pt x="1886890" y="1707523"/>
                </a:lnTo>
                <a:close/>
              </a:path>
              <a:path w="3818254" h="2978784">
                <a:moveTo>
                  <a:pt x="2413694" y="1929801"/>
                </a:moveTo>
                <a:lnTo>
                  <a:pt x="2230003" y="1777515"/>
                </a:lnTo>
                <a:lnTo>
                  <a:pt x="2276529" y="1799590"/>
                </a:lnTo>
                <a:lnTo>
                  <a:pt x="2385849" y="1890220"/>
                </a:lnTo>
                <a:lnTo>
                  <a:pt x="2413694" y="1929801"/>
                </a:lnTo>
                <a:close/>
              </a:path>
              <a:path w="3818254" h="2978784">
                <a:moveTo>
                  <a:pt x="1908514" y="1543986"/>
                </a:moveTo>
                <a:lnTo>
                  <a:pt x="1899890" y="1536836"/>
                </a:lnTo>
                <a:lnTo>
                  <a:pt x="1912681" y="1530944"/>
                </a:lnTo>
                <a:lnTo>
                  <a:pt x="1908514" y="1543986"/>
                </a:lnTo>
                <a:close/>
              </a:path>
              <a:path w="3818254" h="2978784">
                <a:moveTo>
                  <a:pt x="6422" y="286134"/>
                </a:moveTo>
                <a:lnTo>
                  <a:pt x="6313" y="0"/>
                </a:lnTo>
                <a:lnTo>
                  <a:pt x="290739" y="235797"/>
                </a:lnTo>
                <a:lnTo>
                  <a:pt x="338189" y="258637"/>
                </a:lnTo>
                <a:lnTo>
                  <a:pt x="367835" y="299712"/>
                </a:lnTo>
                <a:lnTo>
                  <a:pt x="392338" y="336522"/>
                </a:lnTo>
                <a:lnTo>
                  <a:pt x="491112" y="418409"/>
                </a:lnTo>
                <a:lnTo>
                  <a:pt x="506482" y="464144"/>
                </a:lnTo>
                <a:lnTo>
                  <a:pt x="250475" y="251907"/>
                </a:lnTo>
                <a:lnTo>
                  <a:pt x="244086" y="263107"/>
                </a:lnTo>
                <a:lnTo>
                  <a:pt x="386692" y="381331"/>
                </a:lnTo>
                <a:lnTo>
                  <a:pt x="377031" y="389819"/>
                </a:lnTo>
                <a:lnTo>
                  <a:pt x="903727" y="826465"/>
                </a:lnTo>
                <a:lnTo>
                  <a:pt x="891562" y="832877"/>
                </a:lnTo>
                <a:lnTo>
                  <a:pt x="464494" y="478825"/>
                </a:lnTo>
                <a:lnTo>
                  <a:pt x="448229" y="481838"/>
                </a:lnTo>
                <a:lnTo>
                  <a:pt x="452132" y="485073"/>
                </a:lnTo>
                <a:lnTo>
                  <a:pt x="447627" y="497835"/>
                </a:lnTo>
                <a:lnTo>
                  <a:pt x="443439" y="510860"/>
                </a:lnTo>
                <a:lnTo>
                  <a:pt x="152927" y="270017"/>
                </a:lnTo>
                <a:lnTo>
                  <a:pt x="140783" y="276446"/>
                </a:lnTo>
                <a:lnTo>
                  <a:pt x="1597492" y="1484100"/>
                </a:lnTo>
                <a:lnTo>
                  <a:pt x="1586347" y="1491358"/>
                </a:lnTo>
                <a:lnTo>
                  <a:pt x="251087" y="384388"/>
                </a:lnTo>
                <a:lnTo>
                  <a:pt x="246779" y="397313"/>
                </a:lnTo>
                <a:lnTo>
                  <a:pt x="138992" y="307955"/>
                </a:lnTo>
                <a:lnTo>
                  <a:pt x="129331" y="316443"/>
                </a:lnTo>
                <a:lnTo>
                  <a:pt x="761451" y="840488"/>
                </a:lnTo>
                <a:lnTo>
                  <a:pt x="750579" y="847972"/>
                </a:lnTo>
                <a:lnTo>
                  <a:pt x="624656" y="743578"/>
                </a:lnTo>
                <a:lnTo>
                  <a:pt x="613511" y="750835"/>
                </a:lnTo>
                <a:lnTo>
                  <a:pt x="61054" y="292833"/>
                </a:lnTo>
                <a:lnTo>
                  <a:pt x="58604" y="307298"/>
                </a:lnTo>
                <a:lnTo>
                  <a:pt x="1896072" y="1830612"/>
                </a:lnTo>
                <a:lnTo>
                  <a:pt x="1886593" y="1839251"/>
                </a:lnTo>
                <a:lnTo>
                  <a:pt x="9722" y="283270"/>
                </a:lnTo>
                <a:lnTo>
                  <a:pt x="6422" y="286134"/>
                </a:lnTo>
                <a:close/>
              </a:path>
              <a:path w="3818254" h="2978784">
                <a:moveTo>
                  <a:pt x="642397" y="543828"/>
                </a:moveTo>
                <a:lnTo>
                  <a:pt x="585437" y="496607"/>
                </a:lnTo>
                <a:lnTo>
                  <a:pt x="604112" y="495592"/>
                </a:lnTo>
                <a:lnTo>
                  <a:pt x="614451" y="504163"/>
                </a:lnTo>
                <a:lnTo>
                  <a:pt x="642397" y="543828"/>
                </a:lnTo>
                <a:close/>
              </a:path>
              <a:path w="3818254" h="2978784">
                <a:moveTo>
                  <a:pt x="560130" y="492123"/>
                </a:moveTo>
                <a:lnTo>
                  <a:pt x="544170" y="478892"/>
                </a:lnTo>
                <a:lnTo>
                  <a:pt x="563328" y="478277"/>
                </a:lnTo>
                <a:lnTo>
                  <a:pt x="560130" y="492123"/>
                </a:lnTo>
                <a:close/>
              </a:path>
              <a:path w="3818254" h="2978784">
                <a:moveTo>
                  <a:pt x="706214" y="613231"/>
                </a:moveTo>
                <a:lnTo>
                  <a:pt x="565946" y="496945"/>
                </a:lnTo>
                <a:lnTo>
                  <a:pt x="564135" y="478947"/>
                </a:lnTo>
                <a:lnTo>
                  <a:pt x="678370" y="573651"/>
                </a:lnTo>
                <a:lnTo>
                  <a:pt x="706214" y="613231"/>
                </a:lnTo>
                <a:close/>
              </a:path>
              <a:path w="3818254" h="2978784">
                <a:moveTo>
                  <a:pt x="2024924" y="1739474"/>
                </a:moveTo>
                <a:lnTo>
                  <a:pt x="1876664" y="1616562"/>
                </a:lnTo>
                <a:lnTo>
                  <a:pt x="1888486" y="1609865"/>
                </a:lnTo>
                <a:lnTo>
                  <a:pt x="772445" y="684635"/>
                </a:lnTo>
                <a:lnTo>
                  <a:pt x="867196" y="730193"/>
                </a:lnTo>
                <a:lnTo>
                  <a:pt x="1746884" y="1459480"/>
                </a:lnTo>
                <a:lnTo>
                  <a:pt x="1736032" y="1466980"/>
                </a:lnTo>
                <a:lnTo>
                  <a:pt x="2021929" y="1703997"/>
                </a:lnTo>
                <a:lnTo>
                  <a:pt x="2020064" y="1718947"/>
                </a:lnTo>
                <a:lnTo>
                  <a:pt x="2024924" y="1739474"/>
                </a:lnTo>
                <a:close/>
              </a:path>
              <a:path w="3818254" h="2978784">
                <a:moveTo>
                  <a:pt x="743812" y="660897"/>
                </a:moveTo>
                <a:lnTo>
                  <a:pt x="514262" y="470594"/>
                </a:lnTo>
                <a:lnTo>
                  <a:pt x="532724" y="469402"/>
                </a:lnTo>
                <a:lnTo>
                  <a:pt x="742198" y="643063"/>
                </a:lnTo>
                <a:lnTo>
                  <a:pt x="743812" y="660897"/>
                </a:lnTo>
                <a:close/>
              </a:path>
              <a:path w="3818254" h="2978784">
                <a:moveTo>
                  <a:pt x="1044037" y="926289"/>
                </a:moveTo>
                <a:lnTo>
                  <a:pt x="245318" y="264129"/>
                </a:lnTo>
                <a:lnTo>
                  <a:pt x="254959" y="255624"/>
                </a:lnTo>
                <a:lnTo>
                  <a:pt x="1046487" y="911824"/>
                </a:lnTo>
                <a:lnTo>
                  <a:pt x="1044037" y="926289"/>
                </a:lnTo>
                <a:close/>
              </a:path>
              <a:path w="3818254" h="2978784">
                <a:moveTo>
                  <a:pt x="1866869" y="1608441"/>
                </a:moveTo>
                <a:lnTo>
                  <a:pt x="1044037" y="926289"/>
                </a:lnTo>
                <a:lnTo>
                  <a:pt x="1054263" y="918270"/>
                </a:lnTo>
                <a:lnTo>
                  <a:pt x="1872914" y="1596956"/>
                </a:lnTo>
                <a:lnTo>
                  <a:pt x="1866869" y="1608441"/>
                </a:lnTo>
                <a:close/>
              </a:path>
              <a:path w="3818254" h="2978784">
                <a:moveTo>
                  <a:pt x="781944" y="725504"/>
                </a:moveTo>
                <a:lnTo>
                  <a:pt x="382403" y="394273"/>
                </a:lnTo>
                <a:lnTo>
                  <a:pt x="391296" y="385149"/>
                </a:lnTo>
                <a:lnTo>
                  <a:pt x="791584" y="716999"/>
                </a:lnTo>
                <a:lnTo>
                  <a:pt x="781944" y="725504"/>
                </a:lnTo>
                <a:close/>
              </a:path>
              <a:path w="3818254" h="2978784">
                <a:moveTo>
                  <a:pt x="1447267" y="1277075"/>
                </a:moveTo>
                <a:lnTo>
                  <a:pt x="785781" y="728685"/>
                </a:lnTo>
                <a:lnTo>
                  <a:pt x="796189" y="720816"/>
                </a:lnTo>
                <a:lnTo>
                  <a:pt x="1456705" y="1268403"/>
                </a:lnTo>
                <a:lnTo>
                  <a:pt x="1447267" y="1277075"/>
                </a:lnTo>
                <a:close/>
              </a:path>
              <a:path w="3818254" h="2978784">
                <a:moveTo>
                  <a:pt x="722580" y="742277"/>
                </a:moveTo>
                <a:lnTo>
                  <a:pt x="447327" y="514083"/>
                </a:lnTo>
                <a:lnTo>
                  <a:pt x="490116" y="516563"/>
                </a:lnTo>
                <a:lnTo>
                  <a:pt x="910297" y="864906"/>
                </a:lnTo>
                <a:lnTo>
                  <a:pt x="903909" y="876106"/>
                </a:lnTo>
                <a:lnTo>
                  <a:pt x="732039" y="733621"/>
                </a:lnTo>
                <a:lnTo>
                  <a:pt x="722580" y="742277"/>
                </a:lnTo>
                <a:close/>
              </a:path>
              <a:path w="3818254" h="2978784">
                <a:moveTo>
                  <a:pt x="1039001" y="988101"/>
                </a:moveTo>
                <a:lnTo>
                  <a:pt x="905161" y="877144"/>
                </a:lnTo>
                <a:lnTo>
                  <a:pt x="915548" y="869259"/>
                </a:lnTo>
                <a:lnTo>
                  <a:pt x="1060113" y="989107"/>
                </a:lnTo>
                <a:lnTo>
                  <a:pt x="1039001" y="988101"/>
                </a:lnTo>
                <a:close/>
              </a:path>
              <a:path w="3818254" h="2978784">
                <a:moveTo>
                  <a:pt x="1024836" y="992855"/>
                </a:moveTo>
                <a:lnTo>
                  <a:pt x="730275" y="748656"/>
                </a:lnTo>
                <a:lnTo>
                  <a:pt x="738381" y="738879"/>
                </a:lnTo>
                <a:lnTo>
                  <a:pt x="1034961" y="984753"/>
                </a:lnTo>
                <a:lnTo>
                  <a:pt x="1024836" y="992855"/>
                </a:lnTo>
                <a:close/>
              </a:path>
              <a:path w="3818254" h="2978784">
                <a:moveTo>
                  <a:pt x="3159822" y="2977279"/>
                </a:moveTo>
                <a:lnTo>
                  <a:pt x="624015" y="875021"/>
                </a:lnTo>
                <a:lnTo>
                  <a:pt x="635070" y="867688"/>
                </a:lnTo>
                <a:lnTo>
                  <a:pt x="930398" y="1112524"/>
                </a:lnTo>
                <a:lnTo>
                  <a:pt x="940786" y="1104639"/>
                </a:lnTo>
                <a:lnTo>
                  <a:pt x="1449871" y="1526686"/>
                </a:lnTo>
                <a:lnTo>
                  <a:pt x="1460097" y="1518666"/>
                </a:lnTo>
                <a:lnTo>
                  <a:pt x="1501156" y="1552705"/>
                </a:lnTo>
                <a:lnTo>
                  <a:pt x="1509099" y="1542794"/>
                </a:lnTo>
                <a:lnTo>
                  <a:pt x="1598811" y="1617168"/>
                </a:lnTo>
                <a:lnTo>
                  <a:pt x="1603200" y="1604310"/>
                </a:lnTo>
                <a:lnTo>
                  <a:pt x="1904143" y="1853801"/>
                </a:lnTo>
                <a:lnTo>
                  <a:pt x="1915157" y="1846434"/>
                </a:lnTo>
                <a:lnTo>
                  <a:pt x="906601" y="1010312"/>
                </a:lnTo>
                <a:lnTo>
                  <a:pt x="918745" y="1003883"/>
                </a:lnTo>
                <a:lnTo>
                  <a:pt x="1591561" y="1561667"/>
                </a:lnTo>
                <a:lnTo>
                  <a:pt x="1601928" y="1553765"/>
                </a:lnTo>
                <a:lnTo>
                  <a:pt x="1612942" y="1546399"/>
                </a:lnTo>
                <a:lnTo>
                  <a:pt x="133189" y="319641"/>
                </a:lnTo>
                <a:lnTo>
                  <a:pt x="143576" y="311755"/>
                </a:lnTo>
                <a:lnTo>
                  <a:pt x="1607435" y="1525337"/>
                </a:lnTo>
                <a:lnTo>
                  <a:pt x="1617466" y="1500659"/>
                </a:lnTo>
                <a:lnTo>
                  <a:pt x="148538" y="282875"/>
                </a:lnTo>
                <a:lnTo>
                  <a:pt x="152927" y="270017"/>
                </a:lnTo>
                <a:lnTo>
                  <a:pt x="1894746" y="1714036"/>
                </a:lnTo>
                <a:lnTo>
                  <a:pt x="1899135" y="1701178"/>
                </a:lnTo>
                <a:lnTo>
                  <a:pt x="3439147" y="2977892"/>
                </a:lnTo>
                <a:lnTo>
                  <a:pt x="3159822" y="2977279"/>
                </a:lnTo>
                <a:close/>
              </a:path>
              <a:path w="3818254" h="2978784">
                <a:moveTo>
                  <a:pt x="1575202" y="1498615"/>
                </a:moveTo>
                <a:lnTo>
                  <a:pt x="246779" y="397313"/>
                </a:lnTo>
                <a:lnTo>
                  <a:pt x="256217" y="388641"/>
                </a:lnTo>
                <a:lnTo>
                  <a:pt x="1586347" y="1491358"/>
                </a:lnTo>
                <a:lnTo>
                  <a:pt x="1575202" y="1498615"/>
                </a:lnTo>
                <a:close/>
              </a:path>
              <a:path w="3818254" h="2978784">
                <a:moveTo>
                  <a:pt x="1607435" y="1525337"/>
                </a:moveTo>
                <a:lnTo>
                  <a:pt x="1575202" y="1498615"/>
                </a:lnTo>
                <a:lnTo>
                  <a:pt x="1596294" y="1499604"/>
                </a:lnTo>
                <a:lnTo>
                  <a:pt x="1602554" y="1504794"/>
                </a:lnTo>
                <a:lnTo>
                  <a:pt x="1607435" y="1525337"/>
                </a:lnTo>
                <a:close/>
              </a:path>
              <a:path w="3818254" h="2978784">
                <a:moveTo>
                  <a:pt x="1585751" y="1540354"/>
                </a:moveTo>
                <a:lnTo>
                  <a:pt x="757062" y="853346"/>
                </a:lnTo>
                <a:lnTo>
                  <a:pt x="761451" y="840488"/>
                </a:lnTo>
                <a:lnTo>
                  <a:pt x="1595109" y="1531615"/>
                </a:lnTo>
                <a:lnTo>
                  <a:pt x="1585751" y="1540354"/>
                </a:lnTo>
                <a:close/>
              </a:path>
              <a:path w="3818254" h="2978784">
                <a:moveTo>
                  <a:pt x="906601" y="1010312"/>
                </a:moveTo>
                <a:lnTo>
                  <a:pt x="602366" y="758092"/>
                </a:lnTo>
                <a:lnTo>
                  <a:pt x="623437" y="759064"/>
                </a:lnTo>
                <a:lnTo>
                  <a:pt x="637662" y="754360"/>
                </a:lnTo>
                <a:lnTo>
                  <a:pt x="1593951" y="1547151"/>
                </a:lnTo>
                <a:lnTo>
                  <a:pt x="1591561" y="1561667"/>
                </a:lnTo>
                <a:lnTo>
                  <a:pt x="910909" y="997387"/>
                </a:lnTo>
                <a:lnTo>
                  <a:pt x="906601" y="1010312"/>
                </a:lnTo>
                <a:close/>
              </a:path>
              <a:path w="3818254" h="2978784">
                <a:moveTo>
                  <a:pt x="602366" y="758092"/>
                </a:moveTo>
                <a:lnTo>
                  <a:pt x="58604" y="307298"/>
                </a:lnTo>
                <a:lnTo>
                  <a:pt x="68830" y="299279"/>
                </a:lnTo>
                <a:lnTo>
                  <a:pt x="613511" y="750835"/>
                </a:lnTo>
                <a:lnTo>
                  <a:pt x="602366" y="758092"/>
                </a:lnTo>
                <a:close/>
              </a:path>
              <a:path w="3818254" h="2978784">
                <a:moveTo>
                  <a:pt x="1370862" y="1659146"/>
                </a:moveTo>
                <a:lnTo>
                  <a:pt x="6515" y="528062"/>
                </a:lnTo>
                <a:lnTo>
                  <a:pt x="6425" y="292929"/>
                </a:lnTo>
                <a:lnTo>
                  <a:pt x="9722" y="283270"/>
                </a:lnTo>
                <a:lnTo>
                  <a:pt x="1347557" y="1392374"/>
                </a:lnTo>
                <a:lnTo>
                  <a:pt x="1334685" y="1398200"/>
                </a:lnTo>
                <a:lnTo>
                  <a:pt x="1487833" y="1525164"/>
                </a:lnTo>
                <a:lnTo>
                  <a:pt x="1482454" y="1537201"/>
                </a:lnTo>
                <a:lnTo>
                  <a:pt x="94795" y="386792"/>
                </a:lnTo>
                <a:lnTo>
                  <a:pt x="90487" y="399717"/>
                </a:lnTo>
                <a:lnTo>
                  <a:pt x="636329" y="852235"/>
                </a:lnTo>
                <a:lnTo>
                  <a:pt x="623820" y="858362"/>
                </a:lnTo>
                <a:lnTo>
                  <a:pt x="625315" y="859601"/>
                </a:lnTo>
                <a:lnTo>
                  <a:pt x="621269" y="872744"/>
                </a:lnTo>
                <a:lnTo>
                  <a:pt x="3159822" y="2977279"/>
                </a:lnTo>
                <a:lnTo>
                  <a:pt x="3139871" y="2977235"/>
                </a:lnTo>
                <a:lnTo>
                  <a:pt x="1643855" y="1736994"/>
                </a:lnTo>
                <a:lnTo>
                  <a:pt x="1631346" y="1743121"/>
                </a:lnTo>
                <a:lnTo>
                  <a:pt x="150402" y="515375"/>
                </a:lnTo>
                <a:lnTo>
                  <a:pt x="139570" y="522892"/>
                </a:lnTo>
                <a:lnTo>
                  <a:pt x="134460" y="518656"/>
                </a:lnTo>
                <a:lnTo>
                  <a:pt x="129222" y="530810"/>
                </a:lnTo>
                <a:lnTo>
                  <a:pt x="3080015" y="2977103"/>
                </a:lnTo>
                <a:lnTo>
                  <a:pt x="3060064" y="2977060"/>
                </a:lnTo>
                <a:lnTo>
                  <a:pt x="500684" y="855259"/>
                </a:lnTo>
                <a:lnTo>
                  <a:pt x="493810" y="866058"/>
                </a:lnTo>
                <a:lnTo>
                  <a:pt x="649301" y="994964"/>
                </a:lnTo>
                <a:lnTo>
                  <a:pt x="639640" y="1003452"/>
                </a:lnTo>
                <a:lnTo>
                  <a:pt x="3020160" y="2976972"/>
                </a:lnTo>
                <a:lnTo>
                  <a:pt x="2980257" y="2976884"/>
                </a:lnTo>
                <a:lnTo>
                  <a:pt x="1379432" y="1649754"/>
                </a:lnTo>
                <a:lnTo>
                  <a:pt x="1370862" y="1659146"/>
                </a:lnTo>
                <a:close/>
              </a:path>
              <a:path w="3818254" h="2978784">
                <a:moveTo>
                  <a:pt x="1487833" y="1525164"/>
                </a:moveTo>
                <a:lnTo>
                  <a:pt x="1347429" y="1408765"/>
                </a:lnTo>
                <a:lnTo>
                  <a:pt x="1353293" y="1397129"/>
                </a:lnTo>
                <a:lnTo>
                  <a:pt x="1503189" y="1521398"/>
                </a:lnTo>
                <a:lnTo>
                  <a:pt x="1487833" y="1525164"/>
                </a:lnTo>
                <a:close/>
              </a:path>
              <a:path w="3818254" h="2978784">
                <a:moveTo>
                  <a:pt x="1591035" y="1610722"/>
                </a:moveTo>
                <a:lnTo>
                  <a:pt x="1504717" y="1539161"/>
                </a:lnTo>
                <a:lnTo>
                  <a:pt x="1508884" y="1526119"/>
                </a:lnTo>
                <a:lnTo>
                  <a:pt x="1603200" y="1604310"/>
                </a:lnTo>
                <a:lnTo>
                  <a:pt x="1591035" y="1610722"/>
                </a:lnTo>
                <a:close/>
              </a:path>
              <a:path w="3818254" h="2978784">
                <a:moveTo>
                  <a:pt x="5333" y="296128"/>
                </a:moveTo>
                <a:lnTo>
                  <a:pt x="0" y="291707"/>
                </a:lnTo>
                <a:lnTo>
                  <a:pt x="6422" y="286134"/>
                </a:lnTo>
                <a:lnTo>
                  <a:pt x="6425" y="292929"/>
                </a:lnTo>
                <a:lnTo>
                  <a:pt x="5333" y="296128"/>
                </a:lnTo>
                <a:close/>
              </a:path>
              <a:path w="3818254" h="2978784">
                <a:moveTo>
                  <a:pt x="1449871" y="1526686"/>
                </a:moveTo>
                <a:lnTo>
                  <a:pt x="91860" y="400855"/>
                </a:lnTo>
                <a:lnTo>
                  <a:pt x="102652" y="393305"/>
                </a:lnTo>
                <a:lnTo>
                  <a:pt x="1452321" y="1512220"/>
                </a:lnTo>
                <a:lnTo>
                  <a:pt x="1449871" y="1526686"/>
                </a:lnTo>
                <a:close/>
              </a:path>
              <a:path w="3818254" h="2978784">
                <a:moveTo>
                  <a:pt x="926541" y="1109326"/>
                </a:moveTo>
                <a:lnTo>
                  <a:pt x="636524" y="868894"/>
                </a:lnTo>
                <a:lnTo>
                  <a:pt x="638510" y="854044"/>
                </a:lnTo>
                <a:lnTo>
                  <a:pt x="936201" y="1100839"/>
                </a:lnTo>
                <a:lnTo>
                  <a:pt x="926541" y="1109326"/>
                </a:lnTo>
                <a:close/>
              </a:path>
              <a:path w="3818254" h="2978784">
                <a:moveTo>
                  <a:pt x="3080015" y="2977103"/>
                </a:moveTo>
                <a:lnTo>
                  <a:pt x="138089" y="538161"/>
                </a:lnTo>
                <a:lnTo>
                  <a:pt x="146699" y="528802"/>
                </a:lnTo>
                <a:lnTo>
                  <a:pt x="1631542" y="1759780"/>
                </a:lnTo>
                <a:lnTo>
                  <a:pt x="1644070" y="1753669"/>
                </a:lnTo>
                <a:lnTo>
                  <a:pt x="1646036" y="1738802"/>
                </a:lnTo>
                <a:lnTo>
                  <a:pt x="3139871" y="2977235"/>
                </a:lnTo>
                <a:lnTo>
                  <a:pt x="3080015" y="2977103"/>
                </a:lnTo>
                <a:close/>
              </a:path>
              <a:path w="3818254" h="2978784">
                <a:moveTo>
                  <a:pt x="1357096" y="1532256"/>
                </a:moveTo>
                <a:lnTo>
                  <a:pt x="143912" y="526491"/>
                </a:lnTo>
                <a:lnTo>
                  <a:pt x="150402" y="515375"/>
                </a:lnTo>
                <a:lnTo>
                  <a:pt x="1359546" y="1517791"/>
                </a:lnTo>
                <a:lnTo>
                  <a:pt x="1357096" y="1532256"/>
                </a:lnTo>
                <a:close/>
              </a:path>
              <a:path w="3818254" h="2978784">
                <a:moveTo>
                  <a:pt x="1631542" y="1759780"/>
                </a:moveTo>
                <a:lnTo>
                  <a:pt x="1359216" y="1534014"/>
                </a:lnTo>
                <a:lnTo>
                  <a:pt x="1363586" y="1521140"/>
                </a:lnTo>
                <a:lnTo>
                  <a:pt x="1636900" y="1747726"/>
                </a:lnTo>
                <a:lnTo>
                  <a:pt x="1631542" y="1759780"/>
                </a:lnTo>
                <a:close/>
              </a:path>
              <a:path w="3818254" h="2978784">
                <a:moveTo>
                  <a:pt x="3020160" y="2976972"/>
                </a:moveTo>
                <a:lnTo>
                  <a:pt x="643498" y="1006649"/>
                </a:lnTo>
                <a:lnTo>
                  <a:pt x="653905" y="998781"/>
                </a:lnTo>
                <a:lnTo>
                  <a:pt x="511684" y="880875"/>
                </a:lnTo>
                <a:lnTo>
                  <a:pt x="516901" y="868704"/>
                </a:lnTo>
                <a:lnTo>
                  <a:pt x="3060064" y="2977060"/>
                </a:lnTo>
                <a:lnTo>
                  <a:pt x="3020160" y="2976972"/>
                </a:lnTo>
                <a:close/>
              </a:path>
              <a:path w="3818254" h="2978784">
                <a:moveTo>
                  <a:pt x="1481531" y="1767390"/>
                </a:moveTo>
                <a:lnTo>
                  <a:pt x="1367018" y="1672456"/>
                </a:lnTo>
                <a:lnTo>
                  <a:pt x="1383263" y="1669427"/>
                </a:lnTo>
                <a:lnTo>
                  <a:pt x="1386804" y="1655866"/>
                </a:lnTo>
                <a:lnTo>
                  <a:pt x="1655474" y="1878601"/>
                </a:lnTo>
                <a:lnTo>
                  <a:pt x="1653003" y="1893049"/>
                </a:lnTo>
                <a:lnTo>
                  <a:pt x="1490989" y="1758735"/>
                </a:lnTo>
                <a:lnTo>
                  <a:pt x="1481531" y="1767390"/>
                </a:lnTo>
                <a:close/>
              </a:path>
              <a:path w="3818254" h="2978784">
                <a:moveTo>
                  <a:pt x="1783632" y="2001344"/>
                </a:moveTo>
                <a:lnTo>
                  <a:pt x="1653003" y="1893049"/>
                </a:lnTo>
                <a:lnTo>
                  <a:pt x="1661835" y="1883875"/>
                </a:lnTo>
                <a:lnTo>
                  <a:pt x="1786082" y="1986879"/>
                </a:lnTo>
                <a:lnTo>
                  <a:pt x="1783632" y="2001344"/>
                </a:lnTo>
                <a:close/>
              </a:path>
              <a:path w="3818254" h="2978784">
                <a:moveTo>
                  <a:pt x="2940353" y="2976797"/>
                </a:moveTo>
                <a:lnTo>
                  <a:pt x="1489225" y="1773769"/>
                </a:lnTo>
                <a:lnTo>
                  <a:pt x="1497331" y="1763992"/>
                </a:lnTo>
                <a:lnTo>
                  <a:pt x="1783632" y="2001344"/>
                </a:lnTo>
                <a:lnTo>
                  <a:pt x="1793858" y="1993325"/>
                </a:lnTo>
                <a:lnTo>
                  <a:pt x="2980257" y="2976884"/>
                </a:lnTo>
                <a:lnTo>
                  <a:pt x="2940353" y="2976797"/>
                </a:lnTo>
                <a:close/>
              </a:path>
              <a:path w="3818254" h="2978784">
                <a:moveTo>
                  <a:pt x="222" y="539343"/>
                </a:moveTo>
                <a:lnTo>
                  <a:pt x="5206" y="526977"/>
                </a:lnTo>
                <a:lnTo>
                  <a:pt x="6515" y="528062"/>
                </a:lnTo>
                <a:lnTo>
                  <a:pt x="6516" y="531751"/>
                </a:lnTo>
                <a:lnTo>
                  <a:pt x="222" y="539343"/>
                </a:lnTo>
                <a:close/>
              </a:path>
              <a:path w="3818254" h="2978784">
                <a:moveTo>
                  <a:pt x="7445" y="2970353"/>
                </a:moveTo>
                <a:lnTo>
                  <a:pt x="6516" y="531751"/>
                </a:lnTo>
                <a:lnTo>
                  <a:pt x="8328" y="529566"/>
                </a:lnTo>
                <a:lnTo>
                  <a:pt x="280915" y="755549"/>
                </a:lnTo>
                <a:lnTo>
                  <a:pt x="268670" y="761893"/>
                </a:lnTo>
                <a:lnTo>
                  <a:pt x="2940353" y="2976797"/>
                </a:lnTo>
                <a:lnTo>
                  <a:pt x="2900450" y="2976709"/>
                </a:lnTo>
                <a:lnTo>
                  <a:pt x="512646" y="997150"/>
                </a:lnTo>
                <a:lnTo>
                  <a:pt x="505449" y="1007681"/>
                </a:lnTo>
                <a:lnTo>
                  <a:pt x="662818" y="1138144"/>
                </a:lnTo>
                <a:lnTo>
                  <a:pt x="653178" y="1146649"/>
                </a:lnTo>
                <a:lnTo>
                  <a:pt x="782958" y="1254240"/>
                </a:lnTo>
                <a:lnTo>
                  <a:pt x="778932" y="1267400"/>
                </a:lnTo>
                <a:lnTo>
                  <a:pt x="2840594" y="2976577"/>
                </a:lnTo>
                <a:lnTo>
                  <a:pt x="2820643" y="2976534"/>
                </a:lnTo>
                <a:lnTo>
                  <a:pt x="1368573" y="1772726"/>
                </a:lnTo>
                <a:lnTo>
                  <a:pt x="1366122" y="1787191"/>
                </a:lnTo>
                <a:lnTo>
                  <a:pt x="147142" y="776621"/>
                </a:lnTo>
                <a:lnTo>
                  <a:pt x="137482" y="785109"/>
                </a:lnTo>
                <a:lnTo>
                  <a:pt x="820900" y="1351682"/>
                </a:lnTo>
                <a:lnTo>
                  <a:pt x="810108" y="1359232"/>
                </a:lnTo>
                <a:lnTo>
                  <a:pt x="2760787" y="2976402"/>
                </a:lnTo>
                <a:lnTo>
                  <a:pt x="2740836" y="2976358"/>
                </a:lnTo>
                <a:lnTo>
                  <a:pt x="670889" y="1260313"/>
                </a:lnTo>
                <a:lnTo>
                  <a:pt x="666581" y="1273237"/>
                </a:lnTo>
                <a:lnTo>
                  <a:pt x="2720884" y="2976314"/>
                </a:lnTo>
                <a:lnTo>
                  <a:pt x="2700932" y="2976271"/>
                </a:lnTo>
                <a:lnTo>
                  <a:pt x="1395474" y="1894008"/>
                </a:lnTo>
                <a:lnTo>
                  <a:pt x="1380360" y="1897975"/>
                </a:lnTo>
                <a:lnTo>
                  <a:pt x="1376159" y="1894492"/>
                </a:lnTo>
                <a:lnTo>
                  <a:pt x="1367004" y="1903399"/>
                </a:lnTo>
                <a:lnTo>
                  <a:pt x="22726" y="788954"/>
                </a:lnTo>
                <a:lnTo>
                  <a:pt x="22316" y="805110"/>
                </a:lnTo>
                <a:lnTo>
                  <a:pt x="153147" y="913573"/>
                </a:lnTo>
                <a:lnTo>
                  <a:pt x="143777" y="918532"/>
                </a:lnTo>
                <a:lnTo>
                  <a:pt x="138962" y="918310"/>
                </a:lnTo>
                <a:lnTo>
                  <a:pt x="802092" y="1468064"/>
                </a:lnTo>
                <a:lnTo>
                  <a:pt x="796022" y="1479529"/>
                </a:lnTo>
                <a:lnTo>
                  <a:pt x="799263" y="1482215"/>
                </a:lnTo>
                <a:lnTo>
                  <a:pt x="794981" y="1495162"/>
                </a:lnTo>
                <a:lnTo>
                  <a:pt x="2581222" y="2976008"/>
                </a:lnTo>
                <a:lnTo>
                  <a:pt x="2561270" y="2975964"/>
                </a:lnTo>
                <a:lnTo>
                  <a:pt x="48867" y="893109"/>
                </a:lnTo>
                <a:lnTo>
                  <a:pt x="39408" y="901764"/>
                </a:lnTo>
                <a:lnTo>
                  <a:pt x="188620" y="1025465"/>
                </a:lnTo>
                <a:lnTo>
                  <a:pt x="176818" y="1032177"/>
                </a:lnTo>
                <a:lnTo>
                  <a:pt x="165540" y="1039324"/>
                </a:lnTo>
                <a:lnTo>
                  <a:pt x="165277" y="1039106"/>
                </a:lnTo>
                <a:lnTo>
                  <a:pt x="167553" y="1057490"/>
                </a:lnTo>
                <a:lnTo>
                  <a:pt x="302988" y="1169770"/>
                </a:lnTo>
                <a:lnTo>
                  <a:pt x="294883" y="1179547"/>
                </a:lnTo>
                <a:lnTo>
                  <a:pt x="2461511" y="2975745"/>
                </a:lnTo>
                <a:lnTo>
                  <a:pt x="2421608" y="2975657"/>
                </a:lnTo>
                <a:lnTo>
                  <a:pt x="1416140" y="2142095"/>
                </a:lnTo>
                <a:lnTo>
                  <a:pt x="1423909" y="2165033"/>
                </a:lnTo>
                <a:lnTo>
                  <a:pt x="1003990" y="1816908"/>
                </a:lnTo>
                <a:lnTo>
                  <a:pt x="994693" y="1825697"/>
                </a:lnTo>
                <a:lnTo>
                  <a:pt x="201650" y="1168241"/>
                </a:lnTo>
                <a:lnTo>
                  <a:pt x="189485" y="1174653"/>
                </a:lnTo>
                <a:lnTo>
                  <a:pt x="322982" y="1285325"/>
                </a:lnTo>
                <a:lnTo>
                  <a:pt x="316936" y="1296810"/>
                </a:lnTo>
                <a:lnTo>
                  <a:pt x="319017" y="1298535"/>
                </a:lnTo>
                <a:lnTo>
                  <a:pt x="323897" y="1319078"/>
                </a:lnTo>
                <a:lnTo>
                  <a:pt x="976920" y="1860453"/>
                </a:lnTo>
                <a:lnTo>
                  <a:pt x="962756" y="1865207"/>
                </a:lnTo>
                <a:lnTo>
                  <a:pt x="2301897" y="2975394"/>
                </a:lnTo>
                <a:lnTo>
                  <a:pt x="2261993" y="2975306"/>
                </a:lnTo>
                <a:lnTo>
                  <a:pt x="624052" y="1617406"/>
                </a:lnTo>
                <a:lnTo>
                  <a:pt x="621272" y="1618858"/>
                </a:lnTo>
                <a:lnTo>
                  <a:pt x="605001" y="1618108"/>
                </a:lnTo>
                <a:lnTo>
                  <a:pt x="583748" y="1616985"/>
                </a:lnTo>
                <a:lnTo>
                  <a:pt x="571603" y="1623414"/>
                </a:lnTo>
                <a:lnTo>
                  <a:pt x="53187" y="1193632"/>
                </a:lnTo>
                <a:lnTo>
                  <a:pt x="30918" y="1208163"/>
                </a:lnTo>
                <a:lnTo>
                  <a:pt x="57738" y="1230398"/>
                </a:lnTo>
                <a:lnTo>
                  <a:pt x="48461" y="1239204"/>
                </a:lnTo>
                <a:lnTo>
                  <a:pt x="2142283" y="2975043"/>
                </a:lnTo>
                <a:lnTo>
                  <a:pt x="2102379" y="2974956"/>
                </a:lnTo>
                <a:lnTo>
                  <a:pt x="919064" y="1993953"/>
                </a:lnTo>
                <a:lnTo>
                  <a:pt x="918633" y="2010092"/>
                </a:lnTo>
                <a:lnTo>
                  <a:pt x="52763" y="1292261"/>
                </a:lnTo>
                <a:lnTo>
                  <a:pt x="42274" y="1300062"/>
                </a:lnTo>
                <a:lnTo>
                  <a:pt x="53779" y="1326097"/>
                </a:lnTo>
                <a:lnTo>
                  <a:pt x="715305" y="1874521"/>
                </a:lnTo>
                <a:lnTo>
                  <a:pt x="708431" y="1885319"/>
                </a:lnTo>
                <a:lnTo>
                  <a:pt x="1010182" y="2135479"/>
                </a:lnTo>
                <a:lnTo>
                  <a:pt x="997936" y="2141824"/>
                </a:lnTo>
                <a:lnTo>
                  <a:pt x="2002621" y="2974736"/>
                </a:lnTo>
                <a:lnTo>
                  <a:pt x="1942765" y="2974605"/>
                </a:lnTo>
                <a:lnTo>
                  <a:pt x="75315" y="1426434"/>
                </a:lnTo>
                <a:lnTo>
                  <a:pt x="69168" y="1437835"/>
                </a:lnTo>
                <a:lnTo>
                  <a:pt x="614303" y="1889768"/>
                </a:lnTo>
                <a:lnTo>
                  <a:pt x="603794" y="1897553"/>
                </a:lnTo>
                <a:lnTo>
                  <a:pt x="603128" y="1897000"/>
                </a:lnTo>
                <a:lnTo>
                  <a:pt x="595325" y="1907028"/>
                </a:lnTo>
                <a:lnTo>
                  <a:pt x="1882910" y="2974473"/>
                </a:lnTo>
                <a:lnTo>
                  <a:pt x="1783151" y="2974254"/>
                </a:lnTo>
                <a:lnTo>
                  <a:pt x="84571" y="1566081"/>
                </a:lnTo>
                <a:lnTo>
                  <a:pt x="76465" y="1575859"/>
                </a:lnTo>
                <a:lnTo>
                  <a:pt x="76162" y="1575607"/>
                </a:lnTo>
                <a:lnTo>
                  <a:pt x="68723" y="1585937"/>
                </a:lnTo>
                <a:lnTo>
                  <a:pt x="994102" y="2353103"/>
                </a:lnTo>
                <a:lnTo>
                  <a:pt x="981280" y="2358970"/>
                </a:lnTo>
                <a:lnTo>
                  <a:pt x="84914" y="1615856"/>
                </a:lnTo>
                <a:lnTo>
                  <a:pt x="76525" y="1625399"/>
                </a:lnTo>
                <a:lnTo>
                  <a:pt x="79333" y="1627726"/>
                </a:lnTo>
                <a:lnTo>
                  <a:pt x="72702" y="1638725"/>
                </a:lnTo>
                <a:lnTo>
                  <a:pt x="1683393" y="2974035"/>
                </a:lnTo>
                <a:lnTo>
                  <a:pt x="1643489" y="2973947"/>
                </a:lnTo>
                <a:lnTo>
                  <a:pt x="372843" y="1920545"/>
                </a:lnTo>
                <a:lnTo>
                  <a:pt x="369484" y="1934257"/>
                </a:lnTo>
                <a:lnTo>
                  <a:pt x="1623537" y="2973904"/>
                </a:lnTo>
                <a:lnTo>
                  <a:pt x="1543730" y="2973728"/>
                </a:lnTo>
                <a:lnTo>
                  <a:pt x="105150" y="1781103"/>
                </a:lnTo>
                <a:lnTo>
                  <a:pt x="97953" y="1791634"/>
                </a:lnTo>
                <a:lnTo>
                  <a:pt x="398977" y="2041191"/>
                </a:lnTo>
                <a:lnTo>
                  <a:pt x="389538" y="2049863"/>
                </a:lnTo>
                <a:lnTo>
                  <a:pt x="1503827" y="2973641"/>
                </a:lnTo>
                <a:lnTo>
                  <a:pt x="1463923" y="2973553"/>
                </a:lnTo>
                <a:lnTo>
                  <a:pt x="621478" y="2275141"/>
                </a:lnTo>
                <a:lnTo>
                  <a:pt x="619027" y="2289606"/>
                </a:lnTo>
                <a:lnTo>
                  <a:pt x="1443972" y="2973509"/>
                </a:lnTo>
                <a:lnTo>
                  <a:pt x="1384116" y="2973378"/>
                </a:lnTo>
                <a:lnTo>
                  <a:pt x="144983" y="1946100"/>
                </a:lnTo>
                <a:lnTo>
                  <a:pt x="142532" y="1960565"/>
                </a:lnTo>
                <a:lnTo>
                  <a:pt x="1364164" y="2973334"/>
                </a:lnTo>
                <a:lnTo>
                  <a:pt x="1124743" y="2972808"/>
                </a:lnTo>
                <a:lnTo>
                  <a:pt x="315875" y="2302232"/>
                </a:lnTo>
                <a:lnTo>
                  <a:pt x="307163" y="2311507"/>
                </a:lnTo>
                <a:lnTo>
                  <a:pt x="1104792" y="2972764"/>
                </a:lnTo>
                <a:lnTo>
                  <a:pt x="825467" y="2972150"/>
                </a:lnTo>
                <a:lnTo>
                  <a:pt x="66693" y="2343105"/>
                </a:lnTo>
                <a:lnTo>
                  <a:pt x="54468" y="2349466"/>
                </a:lnTo>
                <a:lnTo>
                  <a:pt x="805515" y="2972106"/>
                </a:lnTo>
                <a:lnTo>
                  <a:pt x="7445" y="2970353"/>
                </a:lnTo>
                <a:close/>
              </a:path>
              <a:path w="3818254" h="2978784">
                <a:moveTo>
                  <a:pt x="413739" y="882160"/>
                </a:moveTo>
                <a:lnTo>
                  <a:pt x="276526" y="768406"/>
                </a:lnTo>
                <a:lnTo>
                  <a:pt x="280915" y="755549"/>
                </a:lnTo>
                <a:lnTo>
                  <a:pt x="423197" y="873505"/>
                </a:lnTo>
                <a:lnTo>
                  <a:pt x="413739" y="882160"/>
                </a:lnTo>
                <a:close/>
              </a:path>
              <a:path w="3818254" h="2978784">
                <a:moveTo>
                  <a:pt x="1089705" y="1442555"/>
                </a:moveTo>
                <a:lnTo>
                  <a:pt x="420202" y="887518"/>
                </a:lnTo>
                <a:lnTo>
                  <a:pt x="424591" y="874660"/>
                </a:lnTo>
                <a:lnTo>
                  <a:pt x="1099143" y="1433883"/>
                </a:lnTo>
                <a:lnTo>
                  <a:pt x="1089705" y="1442555"/>
                </a:lnTo>
                <a:close/>
              </a:path>
              <a:path w="3818254" h="2978784">
                <a:moveTo>
                  <a:pt x="1233360" y="1561650"/>
                </a:moveTo>
                <a:lnTo>
                  <a:pt x="1097379" y="1448918"/>
                </a:lnTo>
                <a:lnTo>
                  <a:pt x="1105485" y="1439141"/>
                </a:lnTo>
                <a:lnTo>
                  <a:pt x="1242819" y="1552994"/>
                </a:lnTo>
                <a:lnTo>
                  <a:pt x="1233360" y="1561650"/>
                </a:lnTo>
                <a:close/>
              </a:path>
              <a:path w="3818254" h="2978784">
                <a:moveTo>
                  <a:pt x="1367018" y="1672456"/>
                </a:moveTo>
                <a:lnTo>
                  <a:pt x="1241055" y="1568029"/>
                </a:lnTo>
                <a:lnTo>
                  <a:pt x="1249160" y="1558252"/>
                </a:lnTo>
                <a:lnTo>
                  <a:pt x="1373649" y="1661457"/>
                </a:lnTo>
                <a:lnTo>
                  <a:pt x="1367018" y="1672456"/>
                </a:lnTo>
                <a:close/>
              </a:path>
              <a:path w="3818254" h="2978784">
                <a:moveTo>
                  <a:pt x="2840594" y="2976577"/>
                </a:moveTo>
                <a:lnTo>
                  <a:pt x="781679" y="1269677"/>
                </a:lnTo>
                <a:lnTo>
                  <a:pt x="792733" y="1262344"/>
                </a:lnTo>
                <a:lnTo>
                  <a:pt x="794187" y="1263550"/>
                </a:lnTo>
                <a:lnTo>
                  <a:pt x="796173" y="1248699"/>
                </a:lnTo>
                <a:lnTo>
                  <a:pt x="508398" y="1010125"/>
                </a:lnTo>
                <a:lnTo>
                  <a:pt x="518038" y="1001621"/>
                </a:lnTo>
                <a:lnTo>
                  <a:pt x="2900450" y="2976709"/>
                </a:lnTo>
                <a:lnTo>
                  <a:pt x="2840594" y="2976577"/>
                </a:lnTo>
                <a:close/>
              </a:path>
              <a:path w="3818254" h="2978784">
                <a:moveTo>
                  <a:pt x="785887" y="1256668"/>
                </a:moveTo>
                <a:lnTo>
                  <a:pt x="657035" y="1149847"/>
                </a:lnTo>
                <a:lnTo>
                  <a:pt x="667423" y="1141961"/>
                </a:lnTo>
                <a:lnTo>
                  <a:pt x="796173" y="1248699"/>
                </a:lnTo>
                <a:lnTo>
                  <a:pt x="785887" y="1256668"/>
                </a:lnTo>
                <a:close/>
              </a:path>
              <a:path w="3818254" h="2978784">
                <a:moveTo>
                  <a:pt x="2760787" y="2976402"/>
                </a:moveTo>
                <a:lnTo>
                  <a:pt x="816531" y="1364557"/>
                </a:lnTo>
                <a:lnTo>
                  <a:pt x="820900" y="1351682"/>
                </a:lnTo>
                <a:lnTo>
                  <a:pt x="1098900" y="1582152"/>
                </a:lnTo>
                <a:lnTo>
                  <a:pt x="1104542" y="1570333"/>
                </a:lnTo>
                <a:lnTo>
                  <a:pt x="1366122" y="1787191"/>
                </a:lnTo>
                <a:lnTo>
                  <a:pt x="1376348" y="1779172"/>
                </a:lnTo>
                <a:lnTo>
                  <a:pt x="2820643" y="2976534"/>
                </a:lnTo>
                <a:lnTo>
                  <a:pt x="2760787" y="2976402"/>
                </a:lnTo>
                <a:close/>
              </a:path>
              <a:path w="3818254" h="2978784">
                <a:moveTo>
                  <a:pt x="267282" y="892717"/>
                </a:moveTo>
                <a:lnTo>
                  <a:pt x="142874" y="789579"/>
                </a:lnTo>
                <a:lnTo>
                  <a:pt x="151727" y="780421"/>
                </a:lnTo>
                <a:lnTo>
                  <a:pt x="276741" y="884062"/>
                </a:lnTo>
                <a:lnTo>
                  <a:pt x="267282" y="892717"/>
                </a:lnTo>
                <a:close/>
              </a:path>
              <a:path w="3818254" h="2978784">
                <a:moveTo>
                  <a:pt x="951024" y="1459559"/>
                </a:moveTo>
                <a:lnTo>
                  <a:pt x="274977" y="899096"/>
                </a:lnTo>
                <a:lnTo>
                  <a:pt x="283083" y="889319"/>
                </a:lnTo>
                <a:lnTo>
                  <a:pt x="956827" y="1447873"/>
                </a:lnTo>
                <a:lnTo>
                  <a:pt x="951024" y="1459559"/>
                </a:lnTo>
                <a:close/>
              </a:path>
              <a:path w="3818254" h="2978784">
                <a:moveTo>
                  <a:pt x="1096800" y="1580411"/>
                </a:moveTo>
                <a:lnTo>
                  <a:pt x="964454" y="1470693"/>
                </a:lnTo>
                <a:lnTo>
                  <a:pt x="970621" y="1459308"/>
                </a:lnTo>
                <a:lnTo>
                  <a:pt x="1099250" y="1565946"/>
                </a:lnTo>
                <a:lnTo>
                  <a:pt x="1096800" y="1580411"/>
                </a:lnTo>
                <a:close/>
              </a:path>
              <a:path w="3818254" h="2978784">
                <a:moveTo>
                  <a:pt x="2720884" y="2976314"/>
                </a:moveTo>
                <a:lnTo>
                  <a:pt x="666581" y="1273237"/>
                </a:lnTo>
                <a:lnTo>
                  <a:pt x="678746" y="1266826"/>
                </a:lnTo>
                <a:lnTo>
                  <a:pt x="2740836" y="2976358"/>
                </a:lnTo>
                <a:lnTo>
                  <a:pt x="2720884" y="2976314"/>
                </a:lnTo>
                <a:close/>
              </a:path>
              <a:path w="3818254" h="2978784">
                <a:moveTo>
                  <a:pt x="2641077" y="2976139"/>
                </a:moveTo>
                <a:lnTo>
                  <a:pt x="1367623" y="1920409"/>
                </a:lnTo>
                <a:lnTo>
                  <a:pt x="1396618" y="1911453"/>
                </a:lnTo>
                <a:lnTo>
                  <a:pt x="1392518" y="1908054"/>
                </a:lnTo>
                <a:lnTo>
                  <a:pt x="1395474" y="1894008"/>
                </a:lnTo>
                <a:lnTo>
                  <a:pt x="2700932" y="2976271"/>
                </a:lnTo>
                <a:lnTo>
                  <a:pt x="2641077" y="2976139"/>
                </a:lnTo>
                <a:close/>
              </a:path>
              <a:path w="3818254" h="2978784">
                <a:moveTo>
                  <a:pt x="153147" y="913573"/>
                </a:moveTo>
                <a:lnTo>
                  <a:pt x="22316" y="805110"/>
                </a:lnTo>
                <a:lnTo>
                  <a:pt x="30421" y="795333"/>
                </a:lnTo>
                <a:lnTo>
                  <a:pt x="174258" y="914578"/>
                </a:lnTo>
                <a:lnTo>
                  <a:pt x="153147" y="913573"/>
                </a:lnTo>
                <a:close/>
              </a:path>
              <a:path w="3818254" h="2978784">
                <a:moveTo>
                  <a:pt x="268541" y="1025734"/>
                </a:moveTo>
                <a:lnTo>
                  <a:pt x="141002" y="920001"/>
                </a:lnTo>
                <a:lnTo>
                  <a:pt x="143777" y="918532"/>
                </a:lnTo>
                <a:lnTo>
                  <a:pt x="160033" y="919282"/>
                </a:lnTo>
                <a:lnTo>
                  <a:pt x="174258" y="914578"/>
                </a:lnTo>
                <a:lnTo>
                  <a:pt x="311067" y="1027997"/>
                </a:lnTo>
                <a:lnTo>
                  <a:pt x="308637" y="1042479"/>
                </a:lnTo>
                <a:lnTo>
                  <a:pt x="278221" y="1017263"/>
                </a:lnTo>
                <a:lnTo>
                  <a:pt x="268541" y="1025734"/>
                </a:lnTo>
                <a:close/>
              </a:path>
              <a:path w="3818254" h="2978784">
                <a:moveTo>
                  <a:pt x="820060" y="1466464"/>
                </a:moveTo>
                <a:lnTo>
                  <a:pt x="308637" y="1042479"/>
                </a:lnTo>
                <a:lnTo>
                  <a:pt x="317429" y="1033271"/>
                </a:lnTo>
                <a:lnTo>
                  <a:pt x="832371" y="1460172"/>
                </a:lnTo>
                <a:lnTo>
                  <a:pt x="820060" y="1466464"/>
                </a:lnTo>
                <a:close/>
              </a:path>
              <a:path w="3818254" h="2978784">
                <a:moveTo>
                  <a:pt x="948768" y="1589663"/>
                </a:moveTo>
                <a:lnTo>
                  <a:pt x="824222" y="1486410"/>
                </a:lnTo>
                <a:lnTo>
                  <a:pt x="835474" y="1479242"/>
                </a:lnTo>
                <a:lnTo>
                  <a:pt x="835696" y="1479426"/>
                </a:lnTo>
                <a:lnTo>
                  <a:pt x="833340" y="1460976"/>
                </a:lnTo>
                <a:lnTo>
                  <a:pt x="984064" y="1585931"/>
                </a:lnTo>
                <a:lnTo>
                  <a:pt x="962952" y="1584925"/>
                </a:lnTo>
                <a:lnTo>
                  <a:pt x="948768" y="1589663"/>
                </a:lnTo>
                <a:close/>
              </a:path>
              <a:path w="3818254" h="2978784">
                <a:moveTo>
                  <a:pt x="2581222" y="2976008"/>
                </a:moveTo>
                <a:lnTo>
                  <a:pt x="794981" y="1495162"/>
                </a:lnTo>
                <a:lnTo>
                  <a:pt x="808164" y="1489595"/>
                </a:lnTo>
                <a:lnTo>
                  <a:pt x="820568" y="1483381"/>
                </a:lnTo>
                <a:lnTo>
                  <a:pt x="948768" y="1589663"/>
                </a:lnTo>
                <a:lnTo>
                  <a:pt x="969859" y="1590651"/>
                </a:lnTo>
                <a:lnTo>
                  <a:pt x="984064" y="1585931"/>
                </a:lnTo>
                <a:lnTo>
                  <a:pt x="1371548" y="1907166"/>
                </a:lnTo>
                <a:lnTo>
                  <a:pt x="1367623" y="1920409"/>
                </a:lnTo>
                <a:lnTo>
                  <a:pt x="2641077" y="2976139"/>
                </a:lnTo>
                <a:lnTo>
                  <a:pt x="2581222" y="2976008"/>
                </a:lnTo>
                <a:close/>
              </a:path>
              <a:path w="3818254" h="2978784">
                <a:moveTo>
                  <a:pt x="804598" y="1470141"/>
                </a:moveTo>
                <a:lnTo>
                  <a:pt x="272418" y="1028949"/>
                </a:lnTo>
                <a:lnTo>
                  <a:pt x="282806" y="1021064"/>
                </a:lnTo>
                <a:lnTo>
                  <a:pt x="816134" y="1463208"/>
                </a:lnTo>
                <a:lnTo>
                  <a:pt x="804598" y="1470141"/>
                </a:lnTo>
                <a:close/>
              </a:path>
              <a:path w="3818254" h="2978784">
                <a:moveTo>
                  <a:pt x="141002" y="920001"/>
                </a:moveTo>
                <a:lnTo>
                  <a:pt x="138962" y="918310"/>
                </a:lnTo>
                <a:lnTo>
                  <a:pt x="143777" y="918532"/>
                </a:lnTo>
                <a:lnTo>
                  <a:pt x="141002" y="920001"/>
                </a:lnTo>
                <a:close/>
              </a:path>
              <a:path w="3818254" h="2978784">
                <a:moveTo>
                  <a:pt x="192972" y="1029073"/>
                </a:moveTo>
                <a:lnTo>
                  <a:pt x="47103" y="908143"/>
                </a:lnTo>
                <a:lnTo>
                  <a:pt x="55208" y="898366"/>
                </a:lnTo>
                <a:lnTo>
                  <a:pt x="206215" y="1023555"/>
                </a:lnTo>
                <a:lnTo>
                  <a:pt x="192972" y="1029073"/>
                </a:lnTo>
                <a:close/>
              </a:path>
              <a:path w="3818254" h="2978784">
                <a:moveTo>
                  <a:pt x="1397782" y="2027896"/>
                </a:moveTo>
                <a:lnTo>
                  <a:pt x="205077" y="1039108"/>
                </a:lnTo>
                <a:lnTo>
                  <a:pt x="209985" y="1026680"/>
                </a:lnTo>
                <a:lnTo>
                  <a:pt x="1407241" y="2019240"/>
                </a:lnTo>
                <a:lnTo>
                  <a:pt x="1397782" y="2027896"/>
                </a:lnTo>
                <a:close/>
              </a:path>
              <a:path w="3818254" h="2978784">
                <a:moveTo>
                  <a:pt x="2461511" y="2975745"/>
                </a:moveTo>
                <a:lnTo>
                  <a:pt x="431126" y="1292496"/>
                </a:lnTo>
                <a:lnTo>
                  <a:pt x="440019" y="1283372"/>
                </a:lnTo>
                <a:lnTo>
                  <a:pt x="697702" y="1496999"/>
                </a:lnTo>
                <a:lnTo>
                  <a:pt x="709847" y="1490570"/>
                </a:lnTo>
                <a:lnTo>
                  <a:pt x="184802" y="1055293"/>
                </a:lnTo>
                <a:lnTo>
                  <a:pt x="196394" y="1048406"/>
                </a:lnTo>
                <a:lnTo>
                  <a:pt x="849874" y="1590160"/>
                </a:lnTo>
                <a:lnTo>
                  <a:pt x="854263" y="1577302"/>
                </a:lnTo>
                <a:lnTo>
                  <a:pt x="1405477" y="2034275"/>
                </a:lnTo>
                <a:lnTo>
                  <a:pt x="1413583" y="2024498"/>
                </a:lnTo>
                <a:lnTo>
                  <a:pt x="2561270" y="2975964"/>
                </a:lnTo>
                <a:lnTo>
                  <a:pt x="2461511" y="2975745"/>
                </a:lnTo>
                <a:close/>
              </a:path>
              <a:path w="3818254" h="2978784">
                <a:moveTo>
                  <a:pt x="842098" y="1583714"/>
                </a:moveTo>
                <a:lnTo>
                  <a:pt x="199153" y="1050694"/>
                </a:lnTo>
                <a:lnTo>
                  <a:pt x="207079" y="1040768"/>
                </a:lnTo>
                <a:lnTo>
                  <a:pt x="854263" y="1577302"/>
                </a:lnTo>
                <a:lnTo>
                  <a:pt x="842098" y="1583714"/>
                </a:lnTo>
                <a:close/>
              </a:path>
              <a:path w="3818254" h="2978784">
                <a:moveTo>
                  <a:pt x="302665" y="1169502"/>
                </a:moveTo>
                <a:lnTo>
                  <a:pt x="167553" y="1057490"/>
                </a:lnTo>
                <a:lnTo>
                  <a:pt x="176587" y="1048483"/>
                </a:lnTo>
                <a:lnTo>
                  <a:pt x="311437" y="1160277"/>
                </a:lnTo>
                <a:lnTo>
                  <a:pt x="302665" y="1169502"/>
                </a:lnTo>
                <a:close/>
              </a:path>
              <a:path w="3818254" h="2978784">
                <a:moveTo>
                  <a:pt x="687967" y="1488929"/>
                </a:moveTo>
                <a:lnTo>
                  <a:pt x="311814" y="1177086"/>
                </a:lnTo>
                <a:lnTo>
                  <a:pt x="317395" y="1165216"/>
                </a:lnTo>
                <a:lnTo>
                  <a:pt x="694114" y="1477527"/>
                </a:lnTo>
                <a:lnTo>
                  <a:pt x="687967" y="1488929"/>
                </a:lnTo>
                <a:close/>
              </a:path>
              <a:path w="3818254" h="2978784">
                <a:moveTo>
                  <a:pt x="425754" y="1288043"/>
                </a:moveTo>
                <a:lnTo>
                  <a:pt x="300093" y="1183866"/>
                </a:lnTo>
                <a:lnTo>
                  <a:pt x="313450" y="1178443"/>
                </a:lnTo>
                <a:lnTo>
                  <a:pt x="435414" y="1279555"/>
                </a:lnTo>
                <a:lnTo>
                  <a:pt x="425754" y="1288043"/>
                </a:lnTo>
                <a:close/>
              </a:path>
              <a:path w="3818254" h="2978784">
                <a:moveTo>
                  <a:pt x="2301897" y="2975394"/>
                </a:moveTo>
                <a:lnTo>
                  <a:pt x="962756" y="1865207"/>
                </a:lnTo>
                <a:lnTo>
                  <a:pt x="983847" y="1866196"/>
                </a:lnTo>
                <a:lnTo>
                  <a:pt x="998052" y="1861475"/>
                </a:lnTo>
                <a:lnTo>
                  <a:pt x="840320" y="1730711"/>
                </a:lnTo>
                <a:lnTo>
                  <a:pt x="856242" y="1727413"/>
                </a:lnTo>
                <a:lnTo>
                  <a:pt x="859863" y="1713919"/>
                </a:lnTo>
                <a:lnTo>
                  <a:pt x="1001035" y="1830954"/>
                </a:lnTo>
                <a:lnTo>
                  <a:pt x="1009140" y="1821177"/>
                </a:lnTo>
                <a:lnTo>
                  <a:pt x="1423909" y="2165033"/>
                </a:lnTo>
                <a:lnTo>
                  <a:pt x="1448494" y="2168918"/>
                </a:lnTo>
                <a:lnTo>
                  <a:pt x="2421608" y="2975657"/>
                </a:lnTo>
                <a:lnTo>
                  <a:pt x="2301897" y="2975394"/>
                </a:lnTo>
                <a:close/>
              </a:path>
              <a:path w="3818254" h="2978784">
                <a:moveTo>
                  <a:pt x="976920" y="1860453"/>
                </a:moveTo>
                <a:lnTo>
                  <a:pt x="323897" y="1319078"/>
                </a:lnTo>
                <a:lnTo>
                  <a:pt x="333928" y="1294400"/>
                </a:lnTo>
                <a:lnTo>
                  <a:pt x="197261" y="1181099"/>
                </a:lnTo>
                <a:lnTo>
                  <a:pt x="201650" y="1168241"/>
                </a:lnTo>
                <a:lnTo>
                  <a:pt x="850614" y="1706251"/>
                </a:lnTo>
                <a:lnTo>
                  <a:pt x="838873" y="1713014"/>
                </a:lnTo>
                <a:lnTo>
                  <a:pt x="831414" y="1723327"/>
                </a:lnTo>
                <a:lnTo>
                  <a:pt x="998052" y="1861475"/>
                </a:lnTo>
                <a:lnTo>
                  <a:pt x="976920" y="1860453"/>
                </a:lnTo>
                <a:close/>
              </a:path>
              <a:path w="3818254" h="2978784">
                <a:moveTo>
                  <a:pt x="621272" y="1618858"/>
                </a:moveTo>
                <a:lnTo>
                  <a:pt x="624052" y="1617406"/>
                </a:lnTo>
                <a:lnTo>
                  <a:pt x="626072" y="1619080"/>
                </a:lnTo>
                <a:lnTo>
                  <a:pt x="621272" y="1618858"/>
                </a:lnTo>
                <a:close/>
              </a:path>
              <a:path w="3818254" h="2978784">
                <a:moveTo>
                  <a:pt x="697048" y="1760405"/>
                </a:moveTo>
                <a:lnTo>
                  <a:pt x="30918" y="1208163"/>
                </a:lnTo>
                <a:lnTo>
                  <a:pt x="51989" y="1209135"/>
                </a:lnTo>
                <a:lnTo>
                  <a:pt x="64174" y="1202740"/>
                </a:lnTo>
                <a:lnTo>
                  <a:pt x="582549" y="1632488"/>
                </a:lnTo>
                <a:lnTo>
                  <a:pt x="611847" y="1623784"/>
                </a:lnTo>
                <a:lnTo>
                  <a:pt x="621272" y="1618858"/>
                </a:lnTo>
                <a:lnTo>
                  <a:pt x="626072" y="1619080"/>
                </a:lnTo>
                <a:lnTo>
                  <a:pt x="2261993" y="2975306"/>
                </a:lnTo>
                <a:lnTo>
                  <a:pt x="2182186" y="2975131"/>
                </a:lnTo>
                <a:lnTo>
                  <a:pt x="706547" y="1751783"/>
                </a:lnTo>
                <a:lnTo>
                  <a:pt x="697048" y="1760405"/>
                </a:lnTo>
                <a:close/>
              </a:path>
              <a:path w="3818254" h="2978784">
                <a:moveTo>
                  <a:pt x="840723" y="1879516"/>
                </a:moveTo>
                <a:lnTo>
                  <a:pt x="700865" y="1763569"/>
                </a:lnTo>
                <a:lnTo>
                  <a:pt x="713010" y="1757141"/>
                </a:lnTo>
                <a:lnTo>
                  <a:pt x="850222" y="1870894"/>
                </a:lnTo>
                <a:lnTo>
                  <a:pt x="840723" y="1879516"/>
                </a:lnTo>
                <a:close/>
              </a:path>
              <a:path w="3818254" h="2978784">
                <a:moveTo>
                  <a:pt x="981773" y="1996450"/>
                </a:moveTo>
                <a:lnTo>
                  <a:pt x="844540" y="1882680"/>
                </a:lnTo>
                <a:lnTo>
                  <a:pt x="856685" y="1876252"/>
                </a:lnTo>
                <a:lnTo>
                  <a:pt x="994484" y="1990491"/>
                </a:lnTo>
                <a:lnTo>
                  <a:pt x="981773" y="1996450"/>
                </a:lnTo>
                <a:close/>
              </a:path>
              <a:path w="3818254" h="2978784">
                <a:moveTo>
                  <a:pt x="2142283" y="2975043"/>
                </a:moveTo>
                <a:lnTo>
                  <a:pt x="980212" y="2011652"/>
                </a:lnTo>
                <a:lnTo>
                  <a:pt x="993002" y="2005760"/>
                </a:lnTo>
                <a:lnTo>
                  <a:pt x="993507" y="2006178"/>
                </a:lnTo>
                <a:lnTo>
                  <a:pt x="998826" y="1994091"/>
                </a:lnTo>
                <a:lnTo>
                  <a:pt x="2182186" y="2975131"/>
                </a:lnTo>
                <a:lnTo>
                  <a:pt x="2142283" y="2975043"/>
                </a:lnTo>
                <a:close/>
              </a:path>
              <a:path w="3818254" h="2978784">
                <a:moveTo>
                  <a:pt x="976031" y="2008186"/>
                </a:moveTo>
                <a:lnTo>
                  <a:pt x="54783" y="1244445"/>
                </a:lnTo>
                <a:lnTo>
                  <a:pt x="62888" y="1234668"/>
                </a:lnTo>
                <a:lnTo>
                  <a:pt x="981289" y="1996049"/>
                </a:lnTo>
                <a:lnTo>
                  <a:pt x="976031" y="2008186"/>
                </a:lnTo>
                <a:close/>
              </a:path>
              <a:path w="3818254" h="2978784">
                <a:moveTo>
                  <a:pt x="2002621" y="2974736"/>
                </a:moveTo>
                <a:lnTo>
                  <a:pt x="1120669" y="2243573"/>
                </a:lnTo>
                <a:lnTo>
                  <a:pt x="1126653" y="2232037"/>
                </a:lnTo>
                <a:lnTo>
                  <a:pt x="708431" y="1885319"/>
                </a:lnTo>
                <a:lnTo>
                  <a:pt x="718839" y="1877451"/>
                </a:lnTo>
                <a:lnTo>
                  <a:pt x="66745" y="1336846"/>
                </a:lnTo>
                <a:lnTo>
                  <a:pt x="70731" y="1323653"/>
                </a:lnTo>
                <a:lnTo>
                  <a:pt x="612129" y="1772488"/>
                </a:lnTo>
                <a:lnTo>
                  <a:pt x="617771" y="1760669"/>
                </a:lnTo>
                <a:lnTo>
                  <a:pt x="918633" y="2010092"/>
                </a:lnTo>
                <a:lnTo>
                  <a:pt x="926739" y="2000315"/>
                </a:lnTo>
                <a:lnTo>
                  <a:pt x="2102379" y="2974956"/>
                </a:lnTo>
                <a:lnTo>
                  <a:pt x="2002621" y="2974736"/>
                </a:lnTo>
                <a:close/>
              </a:path>
              <a:path w="3818254" h="2978784">
                <a:moveTo>
                  <a:pt x="577654" y="1743908"/>
                </a:moveTo>
                <a:lnTo>
                  <a:pt x="68691" y="1321962"/>
                </a:lnTo>
                <a:lnTo>
                  <a:pt x="67223" y="1304249"/>
                </a:lnTo>
                <a:lnTo>
                  <a:pt x="586951" y="1735118"/>
                </a:lnTo>
                <a:lnTo>
                  <a:pt x="577654" y="1743908"/>
                </a:lnTo>
                <a:close/>
              </a:path>
              <a:path w="3818254" h="2978784">
                <a:moveTo>
                  <a:pt x="605666" y="1767131"/>
                </a:moveTo>
                <a:lnTo>
                  <a:pt x="583996" y="1749165"/>
                </a:lnTo>
                <a:lnTo>
                  <a:pt x="592101" y="1739388"/>
                </a:lnTo>
                <a:lnTo>
                  <a:pt x="616519" y="1759631"/>
                </a:lnTo>
                <a:lnTo>
                  <a:pt x="605666" y="1767131"/>
                </a:lnTo>
                <a:close/>
              </a:path>
              <a:path w="3818254" h="2978784">
                <a:moveTo>
                  <a:pt x="1107178" y="2232388"/>
                </a:moveTo>
                <a:lnTo>
                  <a:pt x="1003066" y="2146077"/>
                </a:lnTo>
                <a:lnTo>
                  <a:pt x="1013898" y="2138560"/>
                </a:lnTo>
                <a:lnTo>
                  <a:pt x="1113223" y="2220903"/>
                </a:lnTo>
                <a:lnTo>
                  <a:pt x="1107178" y="2232388"/>
                </a:lnTo>
                <a:close/>
              </a:path>
              <a:path w="3818254" h="2978784">
                <a:moveTo>
                  <a:pt x="1882910" y="2974473"/>
                </a:moveTo>
                <a:lnTo>
                  <a:pt x="605605" y="1915551"/>
                </a:lnTo>
                <a:lnTo>
                  <a:pt x="612257" y="1904568"/>
                </a:lnTo>
                <a:lnTo>
                  <a:pt x="609752" y="1902492"/>
                </a:lnTo>
                <a:lnTo>
                  <a:pt x="615677" y="1890906"/>
                </a:lnTo>
                <a:lnTo>
                  <a:pt x="82942" y="1449254"/>
                </a:lnTo>
                <a:lnTo>
                  <a:pt x="88745" y="1437568"/>
                </a:lnTo>
                <a:lnTo>
                  <a:pt x="1942765" y="2974605"/>
                </a:lnTo>
                <a:lnTo>
                  <a:pt x="1882910" y="2974473"/>
                </a:lnTo>
                <a:close/>
              </a:path>
              <a:path w="3818254" h="2978784">
                <a:moveTo>
                  <a:pt x="880394" y="2242339"/>
                </a:moveTo>
                <a:lnTo>
                  <a:pt x="86987" y="1584582"/>
                </a:lnTo>
                <a:lnTo>
                  <a:pt x="89842" y="1570451"/>
                </a:lnTo>
                <a:lnTo>
                  <a:pt x="880805" y="2226183"/>
                </a:lnTo>
                <a:lnTo>
                  <a:pt x="880394" y="2242339"/>
                </a:lnTo>
                <a:close/>
              </a:path>
              <a:path w="3818254" h="2978784">
                <a:moveTo>
                  <a:pt x="1703344" y="2974079"/>
                </a:moveTo>
                <a:lnTo>
                  <a:pt x="991008" y="2383531"/>
                </a:lnTo>
                <a:lnTo>
                  <a:pt x="1003274" y="2377204"/>
                </a:lnTo>
                <a:lnTo>
                  <a:pt x="1007475" y="2380686"/>
                </a:lnTo>
                <a:lnTo>
                  <a:pt x="1006923" y="2347235"/>
                </a:lnTo>
                <a:lnTo>
                  <a:pt x="880394" y="2242339"/>
                </a:lnTo>
                <a:lnTo>
                  <a:pt x="888499" y="2232562"/>
                </a:lnTo>
                <a:lnTo>
                  <a:pt x="1783151" y="2974254"/>
                </a:lnTo>
                <a:lnTo>
                  <a:pt x="1703344" y="2974079"/>
                </a:lnTo>
                <a:close/>
              </a:path>
              <a:path w="3818254" h="2978784">
                <a:moveTo>
                  <a:pt x="330062" y="1802594"/>
                </a:moveTo>
                <a:lnTo>
                  <a:pt x="74661" y="1590859"/>
                </a:lnTo>
                <a:lnTo>
                  <a:pt x="85311" y="1583192"/>
                </a:lnTo>
                <a:lnTo>
                  <a:pt x="342227" y="1796182"/>
                </a:lnTo>
                <a:lnTo>
                  <a:pt x="330062" y="1802594"/>
                </a:lnTo>
                <a:close/>
              </a:path>
              <a:path w="3818254" h="2978784">
                <a:moveTo>
                  <a:pt x="605719" y="2031122"/>
                </a:moveTo>
                <a:lnTo>
                  <a:pt x="337837" y="1809040"/>
                </a:lnTo>
                <a:lnTo>
                  <a:pt x="342227" y="1796182"/>
                </a:lnTo>
                <a:lnTo>
                  <a:pt x="614451" y="2021864"/>
                </a:lnTo>
                <a:lnTo>
                  <a:pt x="605719" y="2031122"/>
                </a:lnTo>
                <a:close/>
              </a:path>
              <a:path w="3818254" h="2978784">
                <a:moveTo>
                  <a:pt x="994102" y="2353103"/>
                </a:moveTo>
                <a:lnTo>
                  <a:pt x="609556" y="2034303"/>
                </a:lnTo>
                <a:lnTo>
                  <a:pt x="618409" y="2025146"/>
                </a:lnTo>
                <a:lnTo>
                  <a:pt x="1006923" y="2347235"/>
                </a:lnTo>
                <a:lnTo>
                  <a:pt x="994102" y="2353103"/>
                </a:lnTo>
                <a:close/>
              </a:path>
              <a:path w="3818254" h="2978784">
                <a:moveTo>
                  <a:pt x="1683393" y="2974035"/>
                </a:moveTo>
                <a:lnTo>
                  <a:pt x="72702" y="1638725"/>
                </a:lnTo>
                <a:lnTo>
                  <a:pt x="88926" y="1635679"/>
                </a:lnTo>
                <a:lnTo>
                  <a:pt x="92487" y="1622135"/>
                </a:lnTo>
                <a:lnTo>
                  <a:pt x="729293" y="2150065"/>
                </a:lnTo>
                <a:lnTo>
                  <a:pt x="722439" y="2160880"/>
                </a:lnTo>
                <a:lnTo>
                  <a:pt x="1703344" y="2974079"/>
                </a:lnTo>
                <a:lnTo>
                  <a:pt x="1683393" y="2974035"/>
                </a:lnTo>
                <a:close/>
              </a:path>
              <a:path w="3818254" h="2978784">
                <a:moveTo>
                  <a:pt x="981334" y="2375511"/>
                </a:moveTo>
                <a:lnTo>
                  <a:pt x="722439" y="2160880"/>
                </a:lnTo>
                <a:lnTo>
                  <a:pt x="732827" y="2152995"/>
                </a:lnTo>
                <a:lnTo>
                  <a:pt x="983966" y="2361197"/>
                </a:lnTo>
                <a:lnTo>
                  <a:pt x="981334" y="2375511"/>
                </a:lnTo>
                <a:close/>
              </a:path>
              <a:path w="3818254" h="2978784">
                <a:moveTo>
                  <a:pt x="1623537" y="2973904"/>
                </a:moveTo>
                <a:lnTo>
                  <a:pt x="375200" y="1938995"/>
                </a:lnTo>
                <a:lnTo>
                  <a:pt x="385547" y="1931077"/>
                </a:lnTo>
                <a:lnTo>
                  <a:pt x="1643489" y="2973947"/>
                </a:lnTo>
                <a:lnTo>
                  <a:pt x="1623537" y="2973904"/>
                </a:lnTo>
                <a:close/>
              </a:path>
              <a:path w="3818254" h="2978784">
                <a:moveTo>
                  <a:pt x="244456" y="1913089"/>
                </a:moveTo>
                <a:lnTo>
                  <a:pt x="100902" y="1794078"/>
                </a:lnTo>
                <a:lnTo>
                  <a:pt x="111289" y="1786193"/>
                </a:lnTo>
                <a:lnTo>
                  <a:pt x="250259" y="1901403"/>
                </a:lnTo>
                <a:lnTo>
                  <a:pt x="244456" y="1913089"/>
                </a:lnTo>
                <a:close/>
              </a:path>
              <a:path w="3818254" h="2978784">
                <a:moveTo>
                  <a:pt x="1503827" y="2973641"/>
                </a:moveTo>
                <a:lnTo>
                  <a:pt x="397294" y="2056293"/>
                </a:lnTo>
                <a:lnTo>
                  <a:pt x="402935" y="2044473"/>
                </a:lnTo>
                <a:lnTo>
                  <a:pt x="260027" y="1925998"/>
                </a:lnTo>
                <a:lnTo>
                  <a:pt x="265992" y="1914446"/>
                </a:lnTo>
                <a:lnTo>
                  <a:pt x="1543730" y="2973728"/>
                </a:lnTo>
                <a:lnTo>
                  <a:pt x="1503827" y="2973641"/>
                </a:lnTo>
                <a:close/>
              </a:path>
              <a:path w="3818254" h="2978784">
                <a:moveTo>
                  <a:pt x="735862" y="2386466"/>
                </a:moveTo>
                <a:lnTo>
                  <a:pt x="619027" y="2289606"/>
                </a:lnTo>
                <a:lnTo>
                  <a:pt x="629253" y="2281587"/>
                </a:lnTo>
                <a:lnTo>
                  <a:pt x="739141" y="2372687"/>
                </a:lnTo>
                <a:lnTo>
                  <a:pt x="735862" y="2386466"/>
                </a:lnTo>
                <a:close/>
              </a:path>
              <a:path w="3818254" h="2978784">
                <a:moveTo>
                  <a:pt x="881315" y="2507050"/>
                </a:moveTo>
                <a:lnTo>
                  <a:pt x="748586" y="2397014"/>
                </a:lnTo>
                <a:lnTo>
                  <a:pt x="759620" y="2389665"/>
                </a:lnTo>
                <a:lnTo>
                  <a:pt x="881726" y="2490894"/>
                </a:lnTo>
                <a:lnTo>
                  <a:pt x="881315" y="2507050"/>
                </a:lnTo>
                <a:close/>
              </a:path>
              <a:path w="3818254" h="2978784">
                <a:moveTo>
                  <a:pt x="1443972" y="2973509"/>
                </a:moveTo>
                <a:lnTo>
                  <a:pt x="881315" y="2507050"/>
                </a:lnTo>
                <a:lnTo>
                  <a:pt x="889420" y="2497273"/>
                </a:lnTo>
                <a:lnTo>
                  <a:pt x="1463923" y="2973553"/>
                </a:lnTo>
                <a:lnTo>
                  <a:pt x="1443972" y="2973509"/>
                </a:lnTo>
                <a:close/>
              </a:path>
              <a:path w="3818254" h="2978784">
                <a:moveTo>
                  <a:pt x="1364164" y="2973334"/>
                </a:moveTo>
                <a:lnTo>
                  <a:pt x="142532" y="1960565"/>
                </a:lnTo>
                <a:lnTo>
                  <a:pt x="152051" y="1951960"/>
                </a:lnTo>
                <a:lnTo>
                  <a:pt x="1384116" y="2973378"/>
                </a:lnTo>
                <a:lnTo>
                  <a:pt x="1364164" y="2973334"/>
                </a:lnTo>
                <a:close/>
              </a:path>
              <a:path w="3818254" h="2978784">
                <a:moveTo>
                  <a:pt x="437772" y="2419785"/>
                </a:moveTo>
                <a:lnTo>
                  <a:pt x="311001" y="2314688"/>
                </a:lnTo>
                <a:lnTo>
                  <a:pt x="319853" y="2305531"/>
                </a:lnTo>
                <a:lnTo>
                  <a:pt x="446483" y="2410511"/>
                </a:lnTo>
                <a:lnTo>
                  <a:pt x="437772" y="2419785"/>
                </a:lnTo>
                <a:close/>
              </a:path>
              <a:path w="3818254" h="2978784">
                <a:moveTo>
                  <a:pt x="1104792" y="2972764"/>
                </a:moveTo>
                <a:lnTo>
                  <a:pt x="441609" y="2422967"/>
                </a:lnTo>
                <a:lnTo>
                  <a:pt x="450462" y="2413809"/>
                </a:lnTo>
                <a:lnTo>
                  <a:pt x="1124743" y="2972808"/>
                </a:lnTo>
                <a:lnTo>
                  <a:pt x="1104792" y="2972764"/>
                </a:lnTo>
                <a:close/>
              </a:path>
              <a:path w="3818254" h="2978784">
                <a:moveTo>
                  <a:pt x="190913" y="2462583"/>
                </a:moveTo>
                <a:lnTo>
                  <a:pt x="60971" y="2354858"/>
                </a:lnTo>
                <a:lnTo>
                  <a:pt x="70409" y="2346186"/>
                </a:lnTo>
                <a:lnTo>
                  <a:pt x="191324" y="2446427"/>
                </a:lnTo>
                <a:lnTo>
                  <a:pt x="190913" y="2462583"/>
                </a:lnTo>
                <a:close/>
              </a:path>
              <a:path w="3818254" h="2978784">
                <a:moveTo>
                  <a:pt x="805515" y="2972106"/>
                </a:moveTo>
                <a:lnTo>
                  <a:pt x="190913" y="2462583"/>
                </a:lnTo>
                <a:lnTo>
                  <a:pt x="199019" y="2452806"/>
                </a:lnTo>
                <a:lnTo>
                  <a:pt x="825467" y="2972150"/>
                </a:lnTo>
                <a:lnTo>
                  <a:pt x="805515" y="2972106"/>
                </a:lnTo>
                <a:close/>
              </a:path>
            </a:pathLst>
          </a:custGeom>
          <a:solidFill>
            <a:srgbClr val="32AFC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67572" y="228718"/>
            <a:ext cx="3086100" cy="1905000"/>
          </a:xfrm>
          <a:custGeom>
            <a:avLst/>
            <a:gdLst/>
            <a:ahLst/>
            <a:cxnLst/>
            <a:rect l="l" t="t" r="r" b="b"/>
            <a:pathLst>
              <a:path w="3086100" h="1905000">
                <a:moveTo>
                  <a:pt x="0" y="0"/>
                </a:moveTo>
                <a:lnTo>
                  <a:pt x="3086101" y="0"/>
                </a:lnTo>
                <a:lnTo>
                  <a:pt x="3086101" y="1904703"/>
                </a:lnTo>
                <a:lnTo>
                  <a:pt x="0" y="1904703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32630" y="471662"/>
            <a:ext cx="2752724" cy="141922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428055" y="2251954"/>
            <a:ext cx="3587028" cy="1903085"/>
          </a:xfrm>
          <a:prstGeom prst="rect">
            <a:avLst/>
          </a:prstGeom>
        </p:spPr>
        <p:txBody>
          <a:bodyPr vert="horz" wrap="square" lIns="0" tIns="106680" rIns="0" bIns="0" rtlCol="0">
            <a:spAutoFit/>
          </a:bodyPr>
          <a:lstStyle/>
          <a:p>
            <a:pPr marL="12700" marR="5080">
              <a:lnSpc>
                <a:spcPts val="7000"/>
              </a:lnSpc>
              <a:spcBef>
                <a:spcPts val="840"/>
              </a:spcBef>
            </a:pPr>
            <a:r>
              <a:rPr spc="405" dirty="0">
                <a:latin typeface="Futura Md BT"/>
              </a:rPr>
              <a:t>A</a:t>
            </a:r>
            <a:r>
              <a:rPr spc="-345" dirty="0">
                <a:latin typeface="Futura Md BT"/>
              </a:rPr>
              <a:t> </a:t>
            </a:r>
            <a:r>
              <a:rPr spc="204" dirty="0">
                <a:latin typeface="Futura Md BT"/>
              </a:rPr>
              <a:t>Smart  </a:t>
            </a:r>
            <a:r>
              <a:rPr spc="105" dirty="0">
                <a:latin typeface="Futura Md BT"/>
              </a:rPr>
              <a:t>Investor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body" idx="1"/>
          </p:nvPr>
        </p:nvSpPr>
        <p:spPr>
          <a:xfrm>
            <a:off x="356405" y="4313884"/>
            <a:ext cx="6539695" cy="4480714"/>
          </a:xfrm>
          <a:prstGeom prst="rect">
            <a:avLst/>
          </a:prstGeom>
        </p:spPr>
        <p:txBody>
          <a:bodyPr vert="horz" wrap="square" lIns="0" tIns="12700" rIns="0" bIns="0" rtlCol="0" anchor="t">
            <a:spAutoFit/>
          </a:bodyPr>
          <a:lstStyle/>
          <a:p>
            <a:pPr marL="12700" marR="2186305" indent="100330">
              <a:lnSpc>
                <a:spcPct val="116100"/>
              </a:lnSpc>
              <a:spcBef>
                <a:spcPts val="100"/>
              </a:spcBef>
            </a:pPr>
            <a:r>
              <a:rPr spc="-55" dirty="0">
                <a:latin typeface="Futura Bk BT"/>
              </a:rPr>
              <a:t>Knows </a:t>
            </a:r>
            <a:r>
              <a:rPr spc="10" dirty="0">
                <a:latin typeface="Futura Bk BT"/>
              </a:rPr>
              <a:t>that </a:t>
            </a:r>
            <a:r>
              <a:rPr spc="-35" dirty="0">
                <a:latin typeface="Futura Bk BT"/>
              </a:rPr>
              <a:t>a </a:t>
            </a:r>
            <a:r>
              <a:rPr spc="-105" dirty="0">
                <a:latin typeface="Futura Bk BT"/>
              </a:rPr>
              <a:t>risk-</a:t>
            </a:r>
            <a:r>
              <a:rPr spc="-30" dirty="0">
                <a:latin typeface="Futura Bk BT"/>
              </a:rPr>
              <a:t>appropriate, </a:t>
            </a:r>
            <a:r>
              <a:rPr spc="-114" dirty="0">
                <a:latin typeface="Futura Bk BT"/>
              </a:rPr>
              <a:t>long-</a:t>
            </a:r>
            <a:r>
              <a:rPr lang="en-GB" spc="-114" dirty="0">
                <a:latin typeface="Futura Bk BT"/>
              </a:rPr>
              <a:t> </a:t>
            </a:r>
            <a:r>
              <a:rPr spc="-75" dirty="0">
                <a:latin typeface="Futura Bk BT"/>
              </a:rPr>
              <a:t>term, </a:t>
            </a:r>
            <a:r>
              <a:rPr spc="-25" dirty="0">
                <a:latin typeface="Futura Bk BT"/>
              </a:rPr>
              <a:t>and</a:t>
            </a:r>
            <a:r>
              <a:rPr lang="es-ES" spc="-25" dirty="0">
                <a:latin typeface="Futura Bk BT"/>
              </a:rPr>
              <a:t> </a:t>
            </a:r>
            <a:r>
              <a:rPr spc="-10" dirty="0">
                <a:latin typeface="Futura Bk BT"/>
              </a:rPr>
              <a:t>diversified</a:t>
            </a:r>
            <a:r>
              <a:rPr lang="en-GB" spc="-10" dirty="0">
                <a:latin typeface="Futura Bk BT"/>
              </a:rPr>
              <a:t> </a:t>
            </a:r>
            <a:r>
              <a:rPr spc="5" dirty="0">
                <a:latin typeface="Futura Bk BT"/>
              </a:rPr>
              <a:t>investment </a:t>
            </a:r>
            <a:r>
              <a:rPr spc="-55" dirty="0">
                <a:latin typeface="Futura Bk BT"/>
              </a:rPr>
              <a:t>plan </a:t>
            </a:r>
            <a:r>
              <a:rPr spc="30" dirty="0">
                <a:latin typeface="Futura Bk BT"/>
              </a:rPr>
              <a:t>can</a:t>
            </a:r>
            <a:r>
              <a:rPr lang="en-GB" spc="30" dirty="0">
                <a:latin typeface="Futura Bk BT"/>
              </a:rPr>
              <a:t> </a:t>
            </a:r>
            <a:r>
              <a:rPr spc="-40" dirty="0">
                <a:latin typeface="Futura Bk BT"/>
              </a:rPr>
              <a:t>help </a:t>
            </a:r>
            <a:r>
              <a:rPr spc="-10" dirty="0">
                <a:latin typeface="Futura Bk BT"/>
              </a:rPr>
              <a:t>them </a:t>
            </a:r>
            <a:r>
              <a:rPr spc="-15" dirty="0">
                <a:latin typeface="Futura Bk BT"/>
              </a:rPr>
              <a:t>navigate</a:t>
            </a:r>
            <a:r>
              <a:rPr lang="en-GB" spc="-15" dirty="0">
                <a:latin typeface="Futura Bk BT"/>
              </a:rPr>
              <a:t> </a:t>
            </a:r>
            <a:r>
              <a:rPr spc="-60" dirty="0">
                <a:latin typeface="Futura Bk BT"/>
              </a:rPr>
              <a:t>changing </a:t>
            </a:r>
            <a:r>
              <a:rPr spc="20" dirty="0">
                <a:latin typeface="Futura Bk BT"/>
              </a:rPr>
              <a:t>economic</a:t>
            </a:r>
            <a:r>
              <a:rPr lang="en-GB" spc="20" dirty="0">
                <a:latin typeface="Futura Bk BT"/>
              </a:rPr>
              <a:t> </a:t>
            </a:r>
            <a:r>
              <a:rPr spc="-10" dirty="0">
                <a:latin typeface="Futura Bk BT"/>
              </a:rPr>
              <a:t>conditions </a:t>
            </a:r>
            <a:r>
              <a:rPr spc="-25" dirty="0">
                <a:latin typeface="Futura Bk BT"/>
              </a:rPr>
              <a:t>and</a:t>
            </a:r>
            <a:r>
              <a:rPr lang="es-ES" spc="-25" dirty="0">
                <a:latin typeface="Futura Bk BT"/>
              </a:rPr>
              <a:t> </a:t>
            </a:r>
            <a:r>
              <a:rPr spc="-30" dirty="0">
                <a:latin typeface="Futura Bk BT"/>
              </a:rPr>
              <a:t>market</a:t>
            </a:r>
            <a:r>
              <a:rPr lang="en-GB" spc="-30" dirty="0">
                <a:latin typeface="Futura Bk BT"/>
              </a:rPr>
              <a:t> </a:t>
            </a:r>
            <a:r>
              <a:rPr spc="-30" dirty="0">
                <a:latin typeface="Futura Bk BT"/>
              </a:rPr>
              <a:t> </a:t>
            </a:r>
            <a:r>
              <a:rPr spc="-40" dirty="0">
                <a:latin typeface="Futura Bk BT"/>
              </a:rPr>
              <a:t>fluctuations.</a:t>
            </a:r>
          </a:p>
          <a:p>
            <a:pPr marL="12700">
              <a:lnSpc>
                <a:spcPct val="100000"/>
              </a:lnSpc>
              <a:spcBef>
                <a:spcPts val="259"/>
              </a:spcBef>
            </a:pPr>
            <a:endParaRPr spc="-45" dirty="0">
              <a:latin typeface="Futura Bk B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C42B4B3-F110-23E0-A5C0-E254E1340703}"/>
              </a:ext>
            </a:extLst>
          </p:cNvPr>
          <p:cNvSpPr txBox="1"/>
          <p:nvPr/>
        </p:nvSpPr>
        <p:spPr>
          <a:xfrm>
            <a:off x="267572" y="8381357"/>
            <a:ext cx="7155397" cy="138499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800" dirty="0">
                <a:solidFill>
                  <a:srgbClr val="FFFFFF"/>
                </a:solidFill>
                <a:latin typeface="Futura Bk BT"/>
                <a:cs typeface="Segoe UI"/>
              </a:rPr>
              <a:t>They understand the impact of real​</a:t>
            </a:r>
          </a:p>
          <a:p>
            <a:r>
              <a:rPr lang="en-US" sz="2800" dirty="0">
                <a:solidFill>
                  <a:srgbClr val="FFFFFF"/>
                </a:solidFill>
                <a:latin typeface="Futura Bk BT"/>
                <a:cs typeface="Segoe UI"/>
              </a:rPr>
              <a:t>rates of return, including the  effects of inflation on different asset classes.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47B5E8576A37A439D55722BF15144CF" ma:contentTypeVersion="11" ma:contentTypeDescription="Create a new document." ma:contentTypeScope="" ma:versionID="d3f98e063319eb78ec407c19acf66aa3">
  <xsd:schema xmlns:xsd="http://www.w3.org/2001/XMLSchema" xmlns:xs="http://www.w3.org/2001/XMLSchema" xmlns:p="http://schemas.microsoft.com/office/2006/metadata/properties" xmlns:ns2="36146e18-fed4-4af9-8601-76cc0cb4a6aa" xmlns:ns3="44bfbb6e-2356-4571-976a-09ee38a15a59" targetNamespace="http://schemas.microsoft.com/office/2006/metadata/properties" ma:root="true" ma:fieldsID="03ba095ad68c0a264ce156843ec02995" ns2:_="" ns3:_="">
    <xsd:import namespace="36146e18-fed4-4af9-8601-76cc0cb4a6aa"/>
    <xsd:import namespace="44bfbb6e-2356-4571-976a-09ee38a15a5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6146e18-fed4-4af9-8601-76cc0cb4a6a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2" nillable="true" ma:taxonomy="true" ma:internalName="lcf76f155ced4ddcb4097134ff3c332f" ma:taxonomyFieldName="MediaServiceImageTags" ma:displayName="Image Tags" ma:readOnly="false" ma:fieldId="{5cf76f15-5ced-4ddc-b409-7134ff3c332f}" ma:taxonomyMulti="true" ma:sspId="95d7cb04-0bd4-4829-87e1-0f0692fa418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4bfbb6e-2356-4571-976a-09ee38a15a59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ab6e2667-ad6e-4f4b-bc09-609f128dfdbc}" ma:internalName="TaxCatchAll" ma:showField="CatchAllData" ma:web="44bfbb6e-2356-4571-976a-09ee38a15a5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44bfbb6e-2356-4571-976a-09ee38a15a59" xsi:nil="true"/>
    <lcf76f155ced4ddcb4097134ff3c332f xmlns="36146e18-fed4-4af9-8601-76cc0cb4a6aa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EB40548B-3CEC-4DCF-9E70-383B32AFF8E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6146e18-fed4-4af9-8601-76cc0cb4a6aa"/>
    <ds:schemaRef ds:uri="44bfbb6e-2356-4571-976a-09ee38a15a5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593C55D-0D30-4B46-A019-0DE7D62464B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F377D85-5999-4F35-BC05-F08442AE5B99}">
  <ds:schemaRefs>
    <ds:schemaRef ds:uri="http://schemas.microsoft.com/office/2006/metadata/properties"/>
    <ds:schemaRef ds:uri="http://purl.org/dc/elements/1.1/"/>
    <ds:schemaRef ds:uri="http://schemas.microsoft.com/office/infopath/2007/PartnerControls"/>
    <ds:schemaRef ds:uri="44bfbb6e-2356-4571-976a-09ee38a15a59"/>
    <ds:schemaRef ds:uri="http://purl.org/dc/terms/"/>
    <ds:schemaRef ds:uri="http://schemas.microsoft.com/office/2006/documentManagement/types"/>
    <ds:schemaRef ds:uri="http://schemas.openxmlformats.org/package/2006/metadata/core-properties"/>
    <ds:schemaRef ds:uri="36146e18-fed4-4af9-8601-76cc0cb4a6aa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171</TotalTime>
  <Words>212</Words>
  <Application>Microsoft Office PowerPoint</Application>
  <PresentationFormat>Custom</PresentationFormat>
  <Paragraphs>20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Calibri</vt:lpstr>
      <vt:lpstr>Futura Bk BT</vt:lpstr>
      <vt:lpstr>Futura Md BT</vt:lpstr>
      <vt:lpstr>Gill Sans MT</vt:lpstr>
      <vt:lpstr>Lucida Sans Unicode</vt:lpstr>
      <vt:lpstr>Office Theme</vt:lpstr>
      <vt:lpstr>A Smart  Investor</vt:lpstr>
      <vt:lpstr>A Smart  Investor</vt:lpstr>
      <vt:lpstr>A Smart  Investor</vt:lpstr>
      <vt:lpstr>A Smart  Investor</vt:lpstr>
      <vt:lpstr>A Smart  Investor</vt:lpstr>
      <vt:lpstr>A Smart  Investor weathers negative  financial shocks  with an adequate  emergency fund.</vt:lpstr>
      <vt:lpstr>A Smart  Investor understands that risk  exists in all investments.</vt:lpstr>
      <vt:lpstr>A Smart  Investor</vt:lpstr>
      <vt:lpstr>A Smart  Investor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Investor Resilience</dc:title>
  <dc:creator>Angel Cabo - IOSCO</dc:creator>
  <cp:keywords>DAFnSN5SHfg,BAFhYZyjfF4</cp:keywords>
  <cp:lastModifiedBy>Ángel Cabo Ortega</cp:lastModifiedBy>
  <cp:revision>10</cp:revision>
  <dcterms:created xsi:type="dcterms:W3CDTF">2023-06-30T11:14:10Z</dcterms:created>
  <dcterms:modified xsi:type="dcterms:W3CDTF">2023-07-12T10:12:21Z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2023-06-30T00:00:00Z</vt:filetime>
  </property>
  <property fmtid="{D5CDD505-2E9C-101B-9397-08002B2CF9AE}" pid="3" name="Creator">
    <vt:lpwstr>Canva</vt:lpwstr>
  </property>
  <property fmtid="{D5CDD505-2E9C-101B-9397-08002B2CF9AE}" pid="4" name="LastSaved">
    <vt:filetime>2023-06-30T00:00:00Z</vt:filetime>
  </property>
  <property fmtid="{D5CDD505-2E9C-101B-9397-08002B2CF9AE}" pid="5" name="ContentTypeId">
    <vt:lpwstr>0x010100547B5E8576A37A439D55722BF15144CF</vt:lpwstr>
  </property>
  <property fmtid="{D5CDD505-2E9C-101B-9397-08002B2CF9AE}" pid="6" name="MediaServiceImageTags">
    <vt:lpwstr/>
  </property>
</Properties>
</file>