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9" r:id="rId6"/>
    <p:sldId id="257" r:id="rId7"/>
    <p:sldId id="258" r:id="rId8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69A388-6C80-47B6-8917-0AFBCC9E513F}" v="6" dt="2023-07-12T07:31:37.94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43260" y="3958020"/>
            <a:ext cx="3600479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4350" y="2366010"/>
            <a:ext cx="92583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00B0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6009" y="1286704"/>
            <a:ext cx="5455285" cy="9000490"/>
          </a:xfrm>
          <a:custGeom>
            <a:avLst/>
            <a:gdLst/>
            <a:ahLst/>
            <a:cxnLst/>
            <a:rect l="l" t="t" r="r" b="b"/>
            <a:pathLst>
              <a:path w="5455284" h="9000490">
                <a:moveTo>
                  <a:pt x="286667" y="9000295"/>
                </a:moveTo>
                <a:lnTo>
                  <a:pt x="0" y="9000295"/>
                </a:lnTo>
                <a:lnTo>
                  <a:pt x="0" y="769046"/>
                </a:lnTo>
                <a:lnTo>
                  <a:pt x="1514" y="720436"/>
                </a:lnTo>
                <a:lnTo>
                  <a:pt x="5995" y="672626"/>
                </a:lnTo>
                <a:lnTo>
                  <a:pt x="13355" y="625706"/>
                </a:lnTo>
                <a:lnTo>
                  <a:pt x="23501" y="579767"/>
                </a:lnTo>
                <a:lnTo>
                  <a:pt x="36345" y="534898"/>
                </a:lnTo>
                <a:lnTo>
                  <a:pt x="51795" y="491190"/>
                </a:lnTo>
                <a:lnTo>
                  <a:pt x="69765" y="448734"/>
                </a:lnTo>
                <a:lnTo>
                  <a:pt x="90153" y="407620"/>
                </a:lnTo>
                <a:lnTo>
                  <a:pt x="112881" y="367938"/>
                </a:lnTo>
                <a:lnTo>
                  <a:pt x="137854" y="329779"/>
                </a:lnTo>
                <a:lnTo>
                  <a:pt x="165034" y="293169"/>
                </a:lnTo>
                <a:lnTo>
                  <a:pt x="194174" y="258389"/>
                </a:lnTo>
                <a:lnTo>
                  <a:pt x="225340" y="225339"/>
                </a:lnTo>
                <a:lnTo>
                  <a:pt x="258390" y="194172"/>
                </a:lnTo>
                <a:lnTo>
                  <a:pt x="293234" y="164980"/>
                </a:lnTo>
                <a:lnTo>
                  <a:pt x="329782" y="137853"/>
                </a:lnTo>
                <a:lnTo>
                  <a:pt x="367942" y="112880"/>
                </a:lnTo>
                <a:lnTo>
                  <a:pt x="407624" y="90153"/>
                </a:lnTo>
                <a:lnTo>
                  <a:pt x="448739" y="69761"/>
                </a:lnTo>
                <a:lnTo>
                  <a:pt x="491196" y="51795"/>
                </a:lnTo>
                <a:lnTo>
                  <a:pt x="534904" y="36345"/>
                </a:lnTo>
                <a:lnTo>
                  <a:pt x="579774" y="23501"/>
                </a:lnTo>
                <a:lnTo>
                  <a:pt x="625715" y="13355"/>
                </a:lnTo>
                <a:lnTo>
                  <a:pt x="672636" y="5995"/>
                </a:lnTo>
                <a:lnTo>
                  <a:pt x="720447" y="1514"/>
                </a:lnTo>
                <a:lnTo>
                  <a:pt x="769059" y="0"/>
                </a:lnTo>
                <a:lnTo>
                  <a:pt x="4685921" y="0"/>
                </a:lnTo>
                <a:lnTo>
                  <a:pt x="4734532" y="1514"/>
                </a:lnTo>
                <a:lnTo>
                  <a:pt x="4782343" y="5995"/>
                </a:lnTo>
                <a:lnTo>
                  <a:pt x="4829263" y="13355"/>
                </a:lnTo>
                <a:lnTo>
                  <a:pt x="4875204" y="23501"/>
                </a:lnTo>
                <a:lnTo>
                  <a:pt x="4920073" y="36345"/>
                </a:lnTo>
                <a:lnTo>
                  <a:pt x="4963782" y="51795"/>
                </a:lnTo>
                <a:lnTo>
                  <a:pt x="5006239" y="69761"/>
                </a:lnTo>
                <a:lnTo>
                  <a:pt x="5047354" y="90153"/>
                </a:lnTo>
                <a:lnTo>
                  <a:pt x="5087038" y="112880"/>
                </a:lnTo>
                <a:lnTo>
                  <a:pt x="5125198" y="137853"/>
                </a:lnTo>
                <a:lnTo>
                  <a:pt x="5161746" y="164980"/>
                </a:lnTo>
                <a:lnTo>
                  <a:pt x="5196591" y="194172"/>
                </a:lnTo>
                <a:lnTo>
                  <a:pt x="5229643" y="225339"/>
                </a:lnTo>
                <a:lnTo>
                  <a:pt x="5260810" y="258389"/>
                </a:lnTo>
                <a:lnTo>
                  <a:pt x="5282197" y="283915"/>
                </a:lnTo>
                <a:lnTo>
                  <a:pt x="741474" y="283915"/>
                </a:lnTo>
                <a:lnTo>
                  <a:pt x="695031" y="286267"/>
                </a:lnTo>
                <a:lnTo>
                  <a:pt x="649916" y="293169"/>
                </a:lnTo>
                <a:lnTo>
                  <a:pt x="606360" y="304392"/>
                </a:lnTo>
                <a:lnTo>
                  <a:pt x="564592" y="319705"/>
                </a:lnTo>
                <a:lnTo>
                  <a:pt x="524843" y="338878"/>
                </a:lnTo>
                <a:lnTo>
                  <a:pt x="487343" y="361681"/>
                </a:lnTo>
                <a:lnTo>
                  <a:pt x="452229" y="387969"/>
                </a:lnTo>
                <a:lnTo>
                  <a:pt x="420010" y="417257"/>
                </a:lnTo>
                <a:lnTo>
                  <a:pt x="390637" y="449569"/>
                </a:lnTo>
                <a:lnTo>
                  <a:pt x="364434" y="484590"/>
                </a:lnTo>
                <a:lnTo>
                  <a:pt x="341631" y="522090"/>
                </a:lnTo>
                <a:lnTo>
                  <a:pt x="322458" y="561840"/>
                </a:lnTo>
                <a:lnTo>
                  <a:pt x="307125" y="603682"/>
                </a:lnTo>
                <a:lnTo>
                  <a:pt x="295922" y="647165"/>
                </a:lnTo>
                <a:lnTo>
                  <a:pt x="289019" y="692281"/>
                </a:lnTo>
                <a:lnTo>
                  <a:pt x="286667" y="738725"/>
                </a:lnTo>
                <a:lnTo>
                  <a:pt x="286667" y="9000295"/>
                </a:lnTo>
                <a:close/>
              </a:path>
              <a:path w="5455284" h="9000490">
                <a:moveTo>
                  <a:pt x="3870033" y="664302"/>
                </a:moveTo>
                <a:lnTo>
                  <a:pt x="1590464" y="664302"/>
                </a:lnTo>
                <a:lnTo>
                  <a:pt x="1544650" y="660139"/>
                </a:lnTo>
                <a:lnTo>
                  <a:pt x="1501422" y="648149"/>
                </a:lnTo>
                <a:lnTo>
                  <a:pt x="1461529" y="629080"/>
                </a:lnTo>
                <a:lnTo>
                  <a:pt x="1425720" y="603682"/>
                </a:lnTo>
                <a:lnTo>
                  <a:pt x="1394743" y="572703"/>
                </a:lnTo>
                <a:lnTo>
                  <a:pt x="1369346" y="536892"/>
                </a:lnTo>
                <a:lnTo>
                  <a:pt x="1350279" y="496998"/>
                </a:lnTo>
                <a:lnTo>
                  <a:pt x="1338290" y="453768"/>
                </a:lnTo>
                <a:lnTo>
                  <a:pt x="1334127" y="407953"/>
                </a:lnTo>
                <a:lnTo>
                  <a:pt x="1334127" y="283915"/>
                </a:lnTo>
                <a:lnTo>
                  <a:pt x="4126369" y="283915"/>
                </a:lnTo>
                <a:lnTo>
                  <a:pt x="4126369" y="352824"/>
                </a:lnTo>
                <a:lnTo>
                  <a:pt x="3382139" y="352824"/>
                </a:lnTo>
                <a:lnTo>
                  <a:pt x="3356249" y="358164"/>
                </a:lnTo>
                <a:lnTo>
                  <a:pt x="3334240" y="372808"/>
                </a:lnTo>
                <a:lnTo>
                  <a:pt x="3332795" y="374876"/>
                </a:lnTo>
                <a:lnTo>
                  <a:pt x="2365022" y="374876"/>
                </a:lnTo>
                <a:lnTo>
                  <a:pt x="2347235" y="378321"/>
                </a:lnTo>
                <a:lnTo>
                  <a:pt x="2332294" y="387969"/>
                </a:lnTo>
                <a:lnTo>
                  <a:pt x="2322005" y="402785"/>
                </a:lnTo>
                <a:lnTo>
                  <a:pt x="2318174" y="421736"/>
                </a:lnTo>
                <a:lnTo>
                  <a:pt x="2322005" y="440686"/>
                </a:lnTo>
                <a:lnTo>
                  <a:pt x="2332294" y="455501"/>
                </a:lnTo>
                <a:lnTo>
                  <a:pt x="2347235" y="465148"/>
                </a:lnTo>
                <a:lnTo>
                  <a:pt x="2365022" y="468593"/>
                </a:lnTo>
                <a:lnTo>
                  <a:pt x="3331827" y="468593"/>
                </a:lnTo>
                <a:lnTo>
                  <a:pt x="3333211" y="470661"/>
                </a:lnTo>
                <a:lnTo>
                  <a:pt x="3355092" y="485305"/>
                </a:lnTo>
                <a:lnTo>
                  <a:pt x="3382139" y="490645"/>
                </a:lnTo>
                <a:lnTo>
                  <a:pt x="4111979" y="490645"/>
                </a:lnTo>
                <a:lnTo>
                  <a:pt x="4110217" y="496998"/>
                </a:lnTo>
                <a:lnTo>
                  <a:pt x="4091150" y="536892"/>
                </a:lnTo>
                <a:lnTo>
                  <a:pt x="4065754" y="572703"/>
                </a:lnTo>
                <a:lnTo>
                  <a:pt x="4034777" y="603682"/>
                </a:lnTo>
                <a:lnTo>
                  <a:pt x="3998968" y="629080"/>
                </a:lnTo>
                <a:lnTo>
                  <a:pt x="3959075" y="648149"/>
                </a:lnTo>
                <a:lnTo>
                  <a:pt x="3915847" y="660139"/>
                </a:lnTo>
                <a:lnTo>
                  <a:pt x="3870033" y="664302"/>
                </a:lnTo>
                <a:close/>
              </a:path>
              <a:path w="5455284" h="9000490">
                <a:moveTo>
                  <a:pt x="5454993" y="9000295"/>
                </a:moveTo>
                <a:lnTo>
                  <a:pt x="5171071" y="9000295"/>
                </a:lnTo>
                <a:lnTo>
                  <a:pt x="5171071" y="738725"/>
                </a:lnTo>
                <a:lnTo>
                  <a:pt x="5168719" y="692281"/>
                </a:lnTo>
                <a:lnTo>
                  <a:pt x="5161817" y="647165"/>
                </a:lnTo>
                <a:lnTo>
                  <a:pt x="5150586" y="603608"/>
                </a:lnTo>
                <a:lnTo>
                  <a:pt x="5135281" y="561840"/>
                </a:lnTo>
                <a:lnTo>
                  <a:pt x="5116108" y="522090"/>
                </a:lnTo>
                <a:lnTo>
                  <a:pt x="5093305" y="484590"/>
                </a:lnTo>
                <a:lnTo>
                  <a:pt x="5067102" y="449569"/>
                </a:lnTo>
                <a:lnTo>
                  <a:pt x="5037729" y="417257"/>
                </a:lnTo>
                <a:lnTo>
                  <a:pt x="5005510" y="387969"/>
                </a:lnTo>
                <a:lnTo>
                  <a:pt x="4970395" y="361681"/>
                </a:lnTo>
                <a:lnTo>
                  <a:pt x="4932893" y="338878"/>
                </a:lnTo>
                <a:lnTo>
                  <a:pt x="4893142" y="319705"/>
                </a:lnTo>
                <a:lnTo>
                  <a:pt x="4851372" y="304392"/>
                </a:lnTo>
                <a:lnTo>
                  <a:pt x="4807814" y="293169"/>
                </a:lnTo>
                <a:lnTo>
                  <a:pt x="4762696" y="286267"/>
                </a:lnTo>
                <a:lnTo>
                  <a:pt x="4716249" y="283915"/>
                </a:lnTo>
                <a:lnTo>
                  <a:pt x="5282197" y="283915"/>
                </a:lnTo>
                <a:lnTo>
                  <a:pt x="5317132" y="329779"/>
                </a:lnTo>
                <a:lnTo>
                  <a:pt x="5342106" y="367938"/>
                </a:lnTo>
                <a:lnTo>
                  <a:pt x="5364834" y="407620"/>
                </a:lnTo>
                <a:lnTo>
                  <a:pt x="5385248" y="448782"/>
                </a:lnTo>
                <a:lnTo>
                  <a:pt x="5403194" y="491190"/>
                </a:lnTo>
                <a:lnTo>
                  <a:pt x="5418645" y="534898"/>
                </a:lnTo>
                <a:lnTo>
                  <a:pt x="5431489" y="579767"/>
                </a:lnTo>
                <a:lnTo>
                  <a:pt x="5441636" y="625706"/>
                </a:lnTo>
                <a:lnTo>
                  <a:pt x="5448996" y="672626"/>
                </a:lnTo>
                <a:lnTo>
                  <a:pt x="5453478" y="720436"/>
                </a:lnTo>
                <a:lnTo>
                  <a:pt x="5454993" y="769046"/>
                </a:lnTo>
                <a:lnTo>
                  <a:pt x="5454993" y="9000295"/>
                </a:lnTo>
                <a:close/>
              </a:path>
              <a:path w="5455284" h="9000490">
                <a:moveTo>
                  <a:pt x="4111979" y="490645"/>
                </a:moveTo>
                <a:lnTo>
                  <a:pt x="3382139" y="490645"/>
                </a:lnTo>
                <a:lnTo>
                  <a:pt x="3409187" y="485305"/>
                </a:lnTo>
                <a:lnTo>
                  <a:pt x="3431067" y="470661"/>
                </a:lnTo>
                <a:lnTo>
                  <a:pt x="3445713" y="448782"/>
                </a:lnTo>
                <a:lnTo>
                  <a:pt x="3451055" y="421736"/>
                </a:lnTo>
                <a:lnTo>
                  <a:pt x="3445713" y="394688"/>
                </a:lnTo>
                <a:lnTo>
                  <a:pt x="3431067" y="372808"/>
                </a:lnTo>
                <a:lnTo>
                  <a:pt x="3409187" y="358164"/>
                </a:lnTo>
                <a:lnTo>
                  <a:pt x="3382139" y="352824"/>
                </a:lnTo>
                <a:lnTo>
                  <a:pt x="4126369" y="352824"/>
                </a:lnTo>
                <a:lnTo>
                  <a:pt x="4126369" y="407953"/>
                </a:lnTo>
                <a:lnTo>
                  <a:pt x="4122207" y="453768"/>
                </a:lnTo>
                <a:lnTo>
                  <a:pt x="4111979" y="490645"/>
                </a:lnTo>
                <a:close/>
              </a:path>
              <a:path w="5455284" h="9000490">
                <a:moveTo>
                  <a:pt x="3331827" y="468593"/>
                </a:moveTo>
                <a:lnTo>
                  <a:pt x="3026560" y="468593"/>
                </a:lnTo>
                <a:lnTo>
                  <a:pt x="3044347" y="465148"/>
                </a:lnTo>
                <a:lnTo>
                  <a:pt x="3059288" y="455501"/>
                </a:lnTo>
                <a:lnTo>
                  <a:pt x="3069576" y="440686"/>
                </a:lnTo>
                <a:lnTo>
                  <a:pt x="3073407" y="421736"/>
                </a:lnTo>
                <a:lnTo>
                  <a:pt x="3069576" y="402785"/>
                </a:lnTo>
                <a:lnTo>
                  <a:pt x="3059288" y="387969"/>
                </a:lnTo>
                <a:lnTo>
                  <a:pt x="3044347" y="378321"/>
                </a:lnTo>
                <a:lnTo>
                  <a:pt x="3026560" y="374876"/>
                </a:lnTo>
                <a:lnTo>
                  <a:pt x="3332795" y="374876"/>
                </a:lnTo>
                <a:lnTo>
                  <a:pt x="3318951" y="394688"/>
                </a:lnTo>
                <a:lnTo>
                  <a:pt x="3313224" y="421736"/>
                </a:lnTo>
                <a:lnTo>
                  <a:pt x="3318566" y="448782"/>
                </a:lnTo>
                <a:lnTo>
                  <a:pt x="3331827" y="468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02676" y="1570634"/>
            <a:ext cx="4884404" cy="8716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34183" y="1661580"/>
            <a:ext cx="755650" cy="93980"/>
          </a:xfrm>
          <a:custGeom>
            <a:avLst/>
            <a:gdLst/>
            <a:ahLst/>
            <a:cxnLst/>
            <a:rect l="l" t="t" r="r" b="b"/>
            <a:pathLst>
              <a:path w="755650" h="93980">
                <a:moveTo>
                  <a:pt x="708385" y="93716"/>
                </a:moveTo>
                <a:lnTo>
                  <a:pt x="46847" y="93716"/>
                </a:lnTo>
                <a:lnTo>
                  <a:pt x="29060" y="90271"/>
                </a:lnTo>
                <a:lnTo>
                  <a:pt x="14119" y="80624"/>
                </a:lnTo>
                <a:lnTo>
                  <a:pt x="3830" y="65809"/>
                </a:lnTo>
                <a:lnTo>
                  <a:pt x="0" y="46859"/>
                </a:lnTo>
                <a:lnTo>
                  <a:pt x="3830" y="27908"/>
                </a:lnTo>
                <a:lnTo>
                  <a:pt x="14119" y="13092"/>
                </a:lnTo>
                <a:lnTo>
                  <a:pt x="29060" y="3445"/>
                </a:lnTo>
                <a:lnTo>
                  <a:pt x="46847" y="0"/>
                </a:lnTo>
                <a:lnTo>
                  <a:pt x="708385" y="0"/>
                </a:lnTo>
                <a:lnTo>
                  <a:pt x="726172" y="3445"/>
                </a:lnTo>
                <a:lnTo>
                  <a:pt x="741113" y="13092"/>
                </a:lnTo>
                <a:lnTo>
                  <a:pt x="751402" y="27908"/>
                </a:lnTo>
                <a:lnTo>
                  <a:pt x="755233" y="46859"/>
                </a:lnTo>
                <a:lnTo>
                  <a:pt x="751402" y="65809"/>
                </a:lnTo>
                <a:lnTo>
                  <a:pt x="741113" y="80624"/>
                </a:lnTo>
                <a:lnTo>
                  <a:pt x="726172" y="90271"/>
                </a:lnTo>
                <a:lnTo>
                  <a:pt x="708385" y="93716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29234" y="1639528"/>
            <a:ext cx="137830" cy="1378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00240" y="2720050"/>
            <a:ext cx="60960" cy="463550"/>
          </a:xfrm>
          <a:custGeom>
            <a:avLst/>
            <a:gdLst/>
            <a:ahLst/>
            <a:cxnLst/>
            <a:rect l="l" t="t" r="r" b="b"/>
            <a:pathLst>
              <a:path w="60960" h="463550">
                <a:moveTo>
                  <a:pt x="60639" y="463067"/>
                </a:moveTo>
                <a:lnTo>
                  <a:pt x="37210" y="458245"/>
                </a:lnTo>
                <a:lnTo>
                  <a:pt x="17916" y="445156"/>
                </a:lnTo>
                <a:lnTo>
                  <a:pt x="4823" y="425867"/>
                </a:lnTo>
                <a:lnTo>
                  <a:pt x="0" y="402443"/>
                </a:lnTo>
                <a:lnTo>
                  <a:pt x="0" y="57884"/>
                </a:lnTo>
                <a:lnTo>
                  <a:pt x="4823" y="34885"/>
                </a:lnTo>
                <a:lnTo>
                  <a:pt x="17916" y="16538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463067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0240" y="3527693"/>
            <a:ext cx="60960" cy="835660"/>
          </a:xfrm>
          <a:custGeom>
            <a:avLst/>
            <a:gdLst/>
            <a:ahLst/>
            <a:cxnLst/>
            <a:rect l="l" t="t" r="r" b="b"/>
            <a:pathLst>
              <a:path w="60960" h="835660">
                <a:moveTo>
                  <a:pt x="60639" y="835182"/>
                </a:moveTo>
                <a:lnTo>
                  <a:pt x="37210" y="830360"/>
                </a:lnTo>
                <a:lnTo>
                  <a:pt x="17916" y="817271"/>
                </a:lnTo>
                <a:lnTo>
                  <a:pt x="4823" y="797982"/>
                </a:lnTo>
                <a:lnTo>
                  <a:pt x="0" y="774558"/>
                </a:lnTo>
                <a:lnTo>
                  <a:pt x="0" y="57881"/>
                </a:lnTo>
                <a:lnTo>
                  <a:pt x="4823" y="34885"/>
                </a:lnTo>
                <a:lnTo>
                  <a:pt x="17916" y="16539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835182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00240" y="4544811"/>
            <a:ext cx="60960" cy="838200"/>
          </a:xfrm>
          <a:custGeom>
            <a:avLst/>
            <a:gdLst/>
            <a:ahLst/>
            <a:cxnLst/>
            <a:rect l="l" t="t" r="r" b="b"/>
            <a:pathLst>
              <a:path w="60960" h="838200">
                <a:moveTo>
                  <a:pt x="60639" y="837956"/>
                </a:moveTo>
                <a:lnTo>
                  <a:pt x="37210" y="833133"/>
                </a:lnTo>
                <a:lnTo>
                  <a:pt x="17916" y="820041"/>
                </a:lnTo>
                <a:lnTo>
                  <a:pt x="4823" y="800742"/>
                </a:lnTo>
                <a:lnTo>
                  <a:pt x="0" y="777301"/>
                </a:lnTo>
                <a:lnTo>
                  <a:pt x="0" y="60624"/>
                </a:lnTo>
                <a:lnTo>
                  <a:pt x="4823" y="37200"/>
                </a:lnTo>
                <a:lnTo>
                  <a:pt x="17916" y="17910"/>
                </a:lnTo>
                <a:lnTo>
                  <a:pt x="37210" y="4822"/>
                </a:lnTo>
                <a:lnTo>
                  <a:pt x="60639" y="0"/>
                </a:lnTo>
                <a:lnTo>
                  <a:pt x="60639" y="837956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26109" y="3803324"/>
            <a:ext cx="60960" cy="1342390"/>
          </a:xfrm>
          <a:custGeom>
            <a:avLst/>
            <a:gdLst/>
            <a:ahLst/>
            <a:cxnLst/>
            <a:rect l="l" t="t" r="r" b="b"/>
            <a:pathLst>
              <a:path w="60959" h="1342389">
                <a:moveTo>
                  <a:pt x="44" y="1342390"/>
                </a:moveTo>
                <a:lnTo>
                  <a:pt x="0" y="0"/>
                </a:lnTo>
                <a:lnTo>
                  <a:pt x="23441" y="4822"/>
                </a:lnTo>
                <a:lnTo>
                  <a:pt x="42740" y="17914"/>
                </a:lnTo>
                <a:lnTo>
                  <a:pt x="55832" y="37213"/>
                </a:lnTo>
                <a:lnTo>
                  <a:pt x="60655" y="60655"/>
                </a:lnTo>
                <a:lnTo>
                  <a:pt x="60655" y="1281744"/>
                </a:lnTo>
                <a:lnTo>
                  <a:pt x="55832" y="1305174"/>
                </a:lnTo>
                <a:lnTo>
                  <a:pt x="42740" y="1324474"/>
                </a:lnTo>
                <a:lnTo>
                  <a:pt x="23441" y="1337573"/>
                </a:lnTo>
                <a:lnTo>
                  <a:pt x="44" y="1342390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60880" y="1231577"/>
            <a:ext cx="5565775" cy="9055735"/>
          </a:xfrm>
          <a:custGeom>
            <a:avLst/>
            <a:gdLst/>
            <a:ahLst/>
            <a:cxnLst/>
            <a:rect l="l" t="t" r="r" b="b"/>
            <a:pathLst>
              <a:path w="5565775" h="9055735">
                <a:moveTo>
                  <a:pt x="55141" y="9055421"/>
                </a:moveTo>
                <a:lnTo>
                  <a:pt x="68" y="9055421"/>
                </a:lnTo>
                <a:lnTo>
                  <a:pt x="0" y="824173"/>
                </a:lnTo>
                <a:lnTo>
                  <a:pt x="1033" y="782438"/>
                </a:lnTo>
                <a:lnTo>
                  <a:pt x="4134" y="740446"/>
                </a:lnTo>
                <a:lnTo>
                  <a:pt x="9303" y="698969"/>
                </a:lnTo>
                <a:lnTo>
                  <a:pt x="16538" y="658785"/>
                </a:lnTo>
                <a:lnTo>
                  <a:pt x="25152" y="618818"/>
                </a:lnTo>
                <a:lnTo>
                  <a:pt x="35832" y="578848"/>
                </a:lnTo>
                <a:lnTo>
                  <a:pt x="57195" y="522342"/>
                </a:lnTo>
                <a:lnTo>
                  <a:pt x="82692" y="465834"/>
                </a:lnTo>
                <a:lnTo>
                  <a:pt x="100954" y="431380"/>
                </a:lnTo>
                <a:lnTo>
                  <a:pt x="121282" y="396925"/>
                </a:lnTo>
                <a:lnTo>
                  <a:pt x="142300" y="363847"/>
                </a:lnTo>
                <a:lnTo>
                  <a:pt x="182872" y="306479"/>
                </a:lnTo>
                <a:lnTo>
                  <a:pt x="221979" y="260998"/>
                </a:lnTo>
                <a:lnTo>
                  <a:pt x="257036" y="226973"/>
                </a:lnTo>
                <a:lnTo>
                  <a:pt x="285979" y="200271"/>
                </a:lnTo>
                <a:lnTo>
                  <a:pt x="339861" y="156976"/>
                </a:lnTo>
                <a:lnTo>
                  <a:pt x="381321" y="128828"/>
                </a:lnTo>
                <a:lnTo>
                  <a:pt x="424696" y="103115"/>
                </a:lnTo>
                <a:lnTo>
                  <a:pt x="469847" y="79962"/>
                </a:lnTo>
                <a:lnTo>
                  <a:pt x="516639" y="59493"/>
                </a:lnTo>
                <a:lnTo>
                  <a:pt x="564935" y="41832"/>
                </a:lnTo>
                <a:lnTo>
                  <a:pt x="614598" y="27103"/>
                </a:lnTo>
                <a:lnTo>
                  <a:pt x="665491" y="15432"/>
                </a:lnTo>
                <a:lnTo>
                  <a:pt x="717478" y="6941"/>
                </a:lnTo>
                <a:lnTo>
                  <a:pt x="770423" y="1756"/>
                </a:lnTo>
                <a:lnTo>
                  <a:pt x="824188" y="0"/>
                </a:lnTo>
                <a:lnTo>
                  <a:pt x="4743824" y="0"/>
                </a:lnTo>
                <a:lnTo>
                  <a:pt x="4797522" y="1693"/>
                </a:lnTo>
                <a:lnTo>
                  <a:pt x="4850301" y="6718"/>
                </a:lnTo>
                <a:lnTo>
                  <a:pt x="4902062" y="14985"/>
                </a:lnTo>
                <a:lnTo>
                  <a:pt x="4952705" y="26408"/>
                </a:lnTo>
                <a:lnTo>
                  <a:pt x="5002130" y="40900"/>
                </a:lnTo>
                <a:lnTo>
                  <a:pt x="5041293" y="55126"/>
                </a:lnTo>
                <a:lnTo>
                  <a:pt x="824188" y="55126"/>
                </a:lnTo>
                <a:lnTo>
                  <a:pt x="775580" y="56640"/>
                </a:lnTo>
                <a:lnTo>
                  <a:pt x="727770" y="61123"/>
                </a:lnTo>
                <a:lnTo>
                  <a:pt x="680852" y="68485"/>
                </a:lnTo>
                <a:lnTo>
                  <a:pt x="634914" y="78638"/>
                </a:lnTo>
                <a:lnTo>
                  <a:pt x="590047" y="91491"/>
                </a:lnTo>
                <a:lnTo>
                  <a:pt x="546341" y="106955"/>
                </a:lnTo>
                <a:lnTo>
                  <a:pt x="503887" y="124941"/>
                </a:lnTo>
                <a:lnTo>
                  <a:pt x="462753" y="145359"/>
                </a:lnTo>
                <a:lnTo>
                  <a:pt x="423071" y="168121"/>
                </a:lnTo>
                <a:lnTo>
                  <a:pt x="384911" y="193136"/>
                </a:lnTo>
                <a:lnTo>
                  <a:pt x="348364" y="220315"/>
                </a:lnTo>
                <a:lnTo>
                  <a:pt x="313520" y="249569"/>
                </a:lnTo>
                <a:lnTo>
                  <a:pt x="280469" y="280809"/>
                </a:lnTo>
                <a:lnTo>
                  <a:pt x="249303" y="313945"/>
                </a:lnTo>
                <a:lnTo>
                  <a:pt x="220110" y="348887"/>
                </a:lnTo>
                <a:lnTo>
                  <a:pt x="192983" y="385547"/>
                </a:lnTo>
                <a:lnTo>
                  <a:pt x="168010" y="423835"/>
                </a:lnTo>
                <a:lnTo>
                  <a:pt x="145282" y="463661"/>
                </a:lnTo>
                <a:lnTo>
                  <a:pt x="124890" y="504936"/>
                </a:lnTo>
                <a:lnTo>
                  <a:pt x="106924" y="547571"/>
                </a:lnTo>
                <a:lnTo>
                  <a:pt x="91474" y="591476"/>
                </a:lnTo>
                <a:lnTo>
                  <a:pt x="78631" y="636562"/>
                </a:lnTo>
                <a:lnTo>
                  <a:pt x="68484" y="682740"/>
                </a:lnTo>
                <a:lnTo>
                  <a:pt x="61125" y="729920"/>
                </a:lnTo>
                <a:lnTo>
                  <a:pt x="56643" y="778012"/>
                </a:lnTo>
                <a:lnTo>
                  <a:pt x="55214" y="824173"/>
                </a:lnTo>
                <a:lnTo>
                  <a:pt x="55141" y="9055421"/>
                </a:lnTo>
                <a:close/>
              </a:path>
              <a:path w="5565775" h="9055735">
                <a:moveTo>
                  <a:pt x="5565161" y="9055421"/>
                </a:moveTo>
                <a:lnTo>
                  <a:pt x="5510122" y="9055421"/>
                </a:lnTo>
                <a:lnTo>
                  <a:pt x="5510122" y="824173"/>
                </a:lnTo>
                <a:lnTo>
                  <a:pt x="5508608" y="775563"/>
                </a:lnTo>
                <a:lnTo>
                  <a:pt x="5504125" y="727752"/>
                </a:lnTo>
                <a:lnTo>
                  <a:pt x="5496766" y="680832"/>
                </a:lnTo>
                <a:lnTo>
                  <a:pt x="5486619" y="634893"/>
                </a:lnTo>
                <a:lnTo>
                  <a:pt x="5473774" y="590024"/>
                </a:lnTo>
                <a:lnTo>
                  <a:pt x="5458324" y="546317"/>
                </a:lnTo>
                <a:lnTo>
                  <a:pt x="5440357" y="503861"/>
                </a:lnTo>
                <a:lnTo>
                  <a:pt x="5419964" y="462746"/>
                </a:lnTo>
                <a:lnTo>
                  <a:pt x="5397235" y="423064"/>
                </a:lnTo>
                <a:lnTo>
                  <a:pt x="5372261" y="384905"/>
                </a:lnTo>
                <a:lnTo>
                  <a:pt x="5345132" y="348358"/>
                </a:lnTo>
                <a:lnTo>
                  <a:pt x="5315939" y="313515"/>
                </a:lnTo>
                <a:lnTo>
                  <a:pt x="5284772" y="280465"/>
                </a:lnTo>
                <a:lnTo>
                  <a:pt x="5251720" y="249298"/>
                </a:lnTo>
                <a:lnTo>
                  <a:pt x="5216876" y="220106"/>
                </a:lnTo>
                <a:lnTo>
                  <a:pt x="5180328" y="192979"/>
                </a:lnTo>
                <a:lnTo>
                  <a:pt x="5142167" y="168006"/>
                </a:lnTo>
                <a:lnTo>
                  <a:pt x="5102484" y="145279"/>
                </a:lnTo>
                <a:lnTo>
                  <a:pt x="5061477" y="124941"/>
                </a:lnTo>
                <a:lnTo>
                  <a:pt x="5018895" y="106921"/>
                </a:lnTo>
                <a:lnTo>
                  <a:pt x="4975189" y="91471"/>
                </a:lnTo>
                <a:lnTo>
                  <a:pt x="4930322" y="78628"/>
                </a:lnTo>
                <a:lnTo>
                  <a:pt x="4884385" y="68481"/>
                </a:lnTo>
                <a:lnTo>
                  <a:pt x="4837466" y="61122"/>
                </a:lnTo>
                <a:lnTo>
                  <a:pt x="4789658" y="56640"/>
                </a:lnTo>
                <a:lnTo>
                  <a:pt x="4741050" y="55126"/>
                </a:lnTo>
                <a:lnTo>
                  <a:pt x="5041293" y="55126"/>
                </a:lnTo>
                <a:lnTo>
                  <a:pt x="5096929" y="78744"/>
                </a:lnTo>
                <a:lnTo>
                  <a:pt x="5142103" y="101922"/>
                </a:lnTo>
                <a:lnTo>
                  <a:pt x="5185661" y="127822"/>
                </a:lnTo>
                <a:lnTo>
                  <a:pt x="5227504" y="156355"/>
                </a:lnTo>
                <a:lnTo>
                  <a:pt x="5267531" y="187436"/>
                </a:lnTo>
                <a:lnTo>
                  <a:pt x="5296476" y="212588"/>
                </a:lnTo>
                <a:lnTo>
                  <a:pt x="5325443" y="239807"/>
                </a:lnTo>
                <a:lnTo>
                  <a:pt x="5365060" y="284255"/>
                </a:lnTo>
                <a:lnTo>
                  <a:pt x="5402619" y="330771"/>
                </a:lnTo>
                <a:lnTo>
                  <a:pt x="5425688" y="363847"/>
                </a:lnTo>
                <a:lnTo>
                  <a:pt x="5446723" y="396925"/>
                </a:lnTo>
                <a:lnTo>
                  <a:pt x="5467046" y="430345"/>
                </a:lnTo>
                <a:lnTo>
                  <a:pt x="5485311" y="465834"/>
                </a:lnTo>
                <a:lnTo>
                  <a:pt x="5509421" y="521309"/>
                </a:lnTo>
                <a:lnTo>
                  <a:pt x="5529416" y="578848"/>
                </a:lnTo>
                <a:lnTo>
                  <a:pt x="5540091" y="618818"/>
                </a:lnTo>
                <a:lnTo>
                  <a:pt x="5548709" y="658785"/>
                </a:lnTo>
                <a:lnTo>
                  <a:pt x="5555933" y="698582"/>
                </a:lnTo>
                <a:lnTo>
                  <a:pt x="5561096" y="739412"/>
                </a:lnTo>
                <a:lnTo>
                  <a:pt x="5564196" y="781276"/>
                </a:lnTo>
                <a:lnTo>
                  <a:pt x="5565230" y="824173"/>
                </a:lnTo>
                <a:lnTo>
                  <a:pt x="5565161" y="9055421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0111" y="3443281"/>
            <a:ext cx="6825615" cy="3400425"/>
          </a:xfrm>
          <a:custGeom>
            <a:avLst/>
            <a:gdLst/>
            <a:ahLst/>
            <a:cxnLst/>
            <a:rect l="l" t="t" r="r" b="b"/>
            <a:pathLst>
              <a:path w="6825615" h="3400425">
                <a:moveTo>
                  <a:pt x="6185909" y="3400423"/>
                </a:moveTo>
                <a:lnTo>
                  <a:pt x="640851" y="3400423"/>
                </a:lnTo>
                <a:lnTo>
                  <a:pt x="593124" y="3398660"/>
                </a:lnTo>
                <a:lnTo>
                  <a:pt x="546333" y="3393456"/>
                </a:lnTo>
                <a:lnTo>
                  <a:pt x="500604" y="3384935"/>
                </a:lnTo>
                <a:lnTo>
                  <a:pt x="456060" y="3373224"/>
                </a:lnTo>
                <a:lnTo>
                  <a:pt x="412829" y="3358446"/>
                </a:lnTo>
                <a:lnTo>
                  <a:pt x="371035" y="3340729"/>
                </a:lnTo>
                <a:lnTo>
                  <a:pt x="330803" y="3320196"/>
                </a:lnTo>
                <a:lnTo>
                  <a:pt x="292259" y="3296973"/>
                </a:lnTo>
                <a:lnTo>
                  <a:pt x="255527" y="3271186"/>
                </a:lnTo>
                <a:lnTo>
                  <a:pt x="220734" y="3242959"/>
                </a:lnTo>
                <a:lnTo>
                  <a:pt x="188004" y="3212418"/>
                </a:lnTo>
                <a:lnTo>
                  <a:pt x="157463" y="3179689"/>
                </a:lnTo>
                <a:lnTo>
                  <a:pt x="129237" y="3144897"/>
                </a:lnTo>
                <a:lnTo>
                  <a:pt x="103449" y="3108166"/>
                </a:lnTo>
                <a:lnTo>
                  <a:pt x="80226" y="3069622"/>
                </a:lnTo>
                <a:lnTo>
                  <a:pt x="59693" y="3029391"/>
                </a:lnTo>
                <a:lnTo>
                  <a:pt x="41976" y="2987598"/>
                </a:lnTo>
                <a:lnTo>
                  <a:pt x="27198" y="2944368"/>
                </a:lnTo>
                <a:lnTo>
                  <a:pt x="15487" y="2899826"/>
                </a:lnTo>
                <a:lnTo>
                  <a:pt x="6966" y="2854098"/>
                </a:lnTo>
                <a:lnTo>
                  <a:pt x="1762" y="2807309"/>
                </a:lnTo>
                <a:lnTo>
                  <a:pt x="0" y="2759585"/>
                </a:lnTo>
                <a:lnTo>
                  <a:pt x="0" y="640851"/>
                </a:lnTo>
                <a:lnTo>
                  <a:pt x="1762" y="593125"/>
                </a:lnTo>
                <a:lnTo>
                  <a:pt x="6966" y="546334"/>
                </a:lnTo>
                <a:lnTo>
                  <a:pt x="15487" y="500604"/>
                </a:lnTo>
                <a:lnTo>
                  <a:pt x="27198" y="456061"/>
                </a:lnTo>
                <a:lnTo>
                  <a:pt x="41976" y="412830"/>
                </a:lnTo>
                <a:lnTo>
                  <a:pt x="59693" y="371035"/>
                </a:lnTo>
                <a:lnTo>
                  <a:pt x="80226" y="330803"/>
                </a:lnTo>
                <a:lnTo>
                  <a:pt x="103449" y="292259"/>
                </a:lnTo>
                <a:lnTo>
                  <a:pt x="129237" y="255527"/>
                </a:lnTo>
                <a:lnTo>
                  <a:pt x="157463" y="220734"/>
                </a:lnTo>
                <a:lnTo>
                  <a:pt x="188004" y="188005"/>
                </a:lnTo>
                <a:lnTo>
                  <a:pt x="220734" y="157464"/>
                </a:lnTo>
                <a:lnTo>
                  <a:pt x="255527" y="129237"/>
                </a:lnTo>
                <a:lnTo>
                  <a:pt x="292259" y="103449"/>
                </a:lnTo>
                <a:lnTo>
                  <a:pt x="330803" y="80226"/>
                </a:lnTo>
                <a:lnTo>
                  <a:pt x="371035" y="59693"/>
                </a:lnTo>
                <a:lnTo>
                  <a:pt x="412829" y="41976"/>
                </a:lnTo>
                <a:lnTo>
                  <a:pt x="456060" y="27198"/>
                </a:lnTo>
                <a:lnTo>
                  <a:pt x="500604" y="15487"/>
                </a:lnTo>
                <a:lnTo>
                  <a:pt x="546333" y="6966"/>
                </a:lnTo>
                <a:lnTo>
                  <a:pt x="593124" y="1762"/>
                </a:lnTo>
                <a:lnTo>
                  <a:pt x="640851" y="0"/>
                </a:lnTo>
                <a:lnTo>
                  <a:pt x="6185909" y="0"/>
                </a:lnTo>
                <a:lnTo>
                  <a:pt x="6233639" y="1762"/>
                </a:lnTo>
                <a:lnTo>
                  <a:pt x="6280432" y="6966"/>
                </a:lnTo>
                <a:lnTo>
                  <a:pt x="6326164" y="15487"/>
                </a:lnTo>
                <a:lnTo>
                  <a:pt x="6370709" y="27198"/>
                </a:lnTo>
                <a:lnTo>
                  <a:pt x="6413942" y="41976"/>
                </a:lnTo>
                <a:lnTo>
                  <a:pt x="6455737" y="59693"/>
                </a:lnTo>
                <a:lnTo>
                  <a:pt x="6495971" y="80226"/>
                </a:lnTo>
                <a:lnTo>
                  <a:pt x="6534516" y="103449"/>
                </a:lnTo>
                <a:lnTo>
                  <a:pt x="6571249" y="129237"/>
                </a:lnTo>
                <a:lnTo>
                  <a:pt x="6606043" y="157464"/>
                </a:lnTo>
                <a:lnTo>
                  <a:pt x="6638773" y="188005"/>
                </a:lnTo>
                <a:lnTo>
                  <a:pt x="6669315" y="220734"/>
                </a:lnTo>
                <a:lnTo>
                  <a:pt x="6697543" y="255527"/>
                </a:lnTo>
                <a:lnTo>
                  <a:pt x="6723331" y="292259"/>
                </a:lnTo>
                <a:lnTo>
                  <a:pt x="6746554" y="330803"/>
                </a:lnTo>
                <a:lnTo>
                  <a:pt x="6767087" y="371035"/>
                </a:lnTo>
                <a:lnTo>
                  <a:pt x="6784805" y="412830"/>
                </a:lnTo>
                <a:lnTo>
                  <a:pt x="6799583" y="456061"/>
                </a:lnTo>
                <a:lnTo>
                  <a:pt x="6811294" y="500604"/>
                </a:lnTo>
                <a:lnTo>
                  <a:pt x="6819815" y="546334"/>
                </a:lnTo>
                <a:lnTo>
                  <a:pt x="6825019" y="593125"/>
                </a:lnTo>
                <a:lnTo>
                  <a:pt x="6825395" y="603296"/>
                </a:lnTo>
                <a:lnTo>
                  <a:pt x="6825395" y="2797138"/>
                </a:lnTo>
                <a:lnTo>
                  <a:pt x="6819815" y="2854098"/>
                </a:lnTo>
                <a:lnTo>
                  <a:pt x="6811294" y="2899826"/>
                </a:lnTo>
                <a:lnTo>
                  <a:pt x="6799583" y="2944368"/>
                </a:lnTo>
                <a:lnTo>
                  <a:pt x="6784805" y="2987598"/>
                </a:lnTo>
                <a:lnTo>
                  <a:pt x="6767087" y="3029391"/>
                </a:lnTo>
                <a:lnTo>
                  <a:pt x="6746554" y="3069622"/>
                </a:lnTo>
                <a:lnTo>
                  <a:pt x="6723331" y="3108166"/>
                </a:lnTo>
                <a:lnTo>
                  <a:pt x="6697543" y="3144897"/>
                </a:lnTo>
                <a:lnTo>
                  <a:pt x="6669315" y="3179689"/>
                </a:lnTo>
                <a:lnTo>
                  <a:pt x="6638773" y="3212418"/>
                </a:lnTo>
                <a:lnTo>
                  <a:pt x="6606043" y="3242959"/>
                </a:lnTo>
                <a:lnTo>
                  <a:pt x="6571249" y="3271186"/>
                </a:lnTo>
                <a:lnTo>
                  <a:pt x="6534516" y="3296973"/>
                </a:lnTo>
                <a:lnTo>
                  <a:pt x="6495971" y="3320196"/>
                </a:lnTo>
                <a:lnTo>
                  <a:pt x="6455737" y="3340729"/>
                </a:lnTo>
                <a:lnTo>
                  <a:pt x="6413942" y="3358446"/>
                </a:lnTo>
                <a:lnTo>
                  <a:pt x="6370709" y="3373224"/>
                </a:lnTo>
                <a:lnTo>
                  <a:pt x="6326164" y="3384935"/>
                </a:lnTo>
                <a:lnTo>
                  <a:pt x="6280432" y="3393456"/>
                </a:lnTo>
                <a:lnTo>
                  <a:pt x="6233639" y="3398660"/>
                </a:lnTo>
                <a:lnTo>
                  <a:pt x="6185909" y="3400423"/>
                </a:lnTo>
                <a:close/>
              </a:path>
            </a:pathLst>
          </a:custGeom>
          <a:solidFill>
            <a:srgbClr val="FFFFFF">
              <a:alpha val="948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pt-BR" b="1" spc="600" dirty="0">
                <a:latin typeface="Futura Bk BT"/>
              </a:rPr>
              <a:t>NOTIFICATION</a:t>
            </a:r>
            <a:endParaRPr b="1" spc="600" dirty="0">
              <a:latin typeface="Futura Bk B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39640" y="4866421"/>
            <a:ext cx="6811009" cy="0"/>
          </a:xfrm>
          <a:custGeom>
            <a:avLst/>
            <a:gdLst/>
            <a:ahLst/>
            <a:cxnLst/>
            <a:rect l="l" t="t" r="r" b="b"/>
            <a:pathLst>
              <a:path w="6811009">
                <a:moveTo>
                  <a:pt x="0" y="0"/>
                </a:moveTo>
                <a:lnTo>
                  <a:pt x="6810406" y="0"/>
                </a:lnTo>
              </a:path>
            </a:pathLst>
          </a:custGeom>
          <a:ln w="1905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160700" y="5554315"/>
            <a:ext cx="596582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45" dirty="0">
                <a:latin typeface="Lucida Sans Unicode"/>
                <a:cs typeface="Lucida Sans Unicode"/>
              </a:rPr>
              <a:t>One </a:t>
            </a:r>
            <a:r>
              <a:rPr sz="2500" spc="20" dirty="0">
                <a:latin typeface="Lucida Sans Unicode"/>
                <a:cs typeface="Lucida Sans Unicode"/>
              </a:rPr>
              <a:t>week </a:t>
            </a:r>
            <a:r>
              <a:rPr sz="2500" spc="-45" dirty="0">
                <a:latin typeface="Lucida Sans Unicode"/>
                <a:cs typeface="Lucida Sans Unicode"/>
              </a:rPr>
              <a:t>left </a:t>
            </a:r>
            <a:r>
              <a:rPr sz="2500" spc="-60" dirty="0">
                <a:latin typeface="Lucida Sans Unicode"/>
                <a:cs typeface="Lucida Sans Unicode"/>
              </a:rPr>
              <a:t>for </a:t>
            </a:r>
            <a:r>
              <a:rPr sz="2500" spc="30" dirty="0">
                <a:latin typeface="Lucida Sans Unicode"/>
                <a:cs typeface="Lucida Sans Unicode"/>
              </a:rPr>
              <a:t>World </a:t>
            </a:r>
            <a:r>
              <a:rPr sz="2500" spc="-10" dirty="0">
                <a:latin typeface="Lucida Sans Unicode"/>
                <a:cs typeface="Lucida Sans Unicode"/>
              </a:rPr>
              <a:t>Investor</a:t>
            </a:r>
            <a:r>
              <a:rPr sz="2500" dirty="0">
                <a:latin typeface="Lucida Sans Unicode"/>
                <a:cs typeface="Lucida Sans Unicode"/>
              </a:rPr>
              <a:t> </a:t>
            </a:r>
            <a:r>
              <a:rPr sz="2500" spc="70" dirty="0">
                <a:latin typeface="Lucida Sans Unicode"/>
                <a:cs typeface="Lucida Sans Unicode"/>
              </a:rPr>
              <a:t>Week</a:t>
            </a:r>
            <a:endParaRPr sz="2500" dirty="0">
              <a:latin typeface="Lucida Sans Unicode"/>
              <a:cs typeface="Lucida Sans Unicode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48F1A05-A057-A103-B619-39100DA66EC5}"/>
              </a:ext>
            </a:extLst>
          </p:cNvPr>
          <p:cNvGrpSpPr/>
          <p:nvPr/>
        </p:nvGrpSpPr>
        <p:grpSpPr>
          <a:xfrm>
            <a:off x="3169296" y="8434239"/>
            <a:ext cx="3885424" cy="1132088"/>
            <a:chOff x="728262" y="722559"/>
            <a:chExt cx="3885424" cy="113208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E896AB4-D391-D75D-A7A6-034F520C634C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24" name="object 3">
                <a:extLst>
                  <a:ext uri="{FF2B5EF4-FFF2-40B4-BE49-F238E27FC236}">
                    <a16:creationId xmlns:a16="http://schemas.microsoft.com/office/drawing/2014/main" id="{4CF29034-603B-F894-2A34-1C85DA6AD2CC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4">
                <a:extLst>
                  <a:ext uri="{FF2B5EF4-FFF2-40B4-BE49-F238E27FC236}">
                    <a16:creationId xmlns:a16="http://schemas.microsoft.com/office/drawing/2014/main" id="{C796356C-AF9F-DE0B-A6D6-6793463616FD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D7D6F68-3168-33C8-A6B5-9C07D684A7B9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22" name="object 3">
                <a:extLst>
                  <a:ext uri="{FF2B5EF4-FFF2-40B4-BE49-F238E27FC236}">
                    <a16:creationId xmlns:a16="http://schemas.microsoft.com/office/drawing/2014/main" id="{03484133-E2ED-B2E7-62DB-4236CBAE67E5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4">
                <a:extLst>
                  <a:ext uri="{FF2B5EF4-FFF2-40B4-BE49-F238E27FC236}">
                    <a16:creationId xmlns:a16="http://schemas.microsoft.com/office/drawing/2014/main" id="{AF0AE574-626E-1FCD-311D-05B57D117166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00B0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6009" y="1286704"/>
            <a:ext cx="5455285" cy="9000490"/>
          </a:xfrm>
          <a:custGeom>
            <a:avLst/>
            <a:gdLst/>
            <a:ahLst/>
            <a:cxnLst/>
            <a:rect l="l" t="t" r="r" b="b"/>
            <a:pathLst>
              <a:path w="5455284" h="9000490">
                <a:moveTo>
                  <a:pt x="286667" y="9000295"/>
                </a:moveTo>
                <a:lnTo>
                  <a:pt x="0" y="9000295"/>
                </a:lnTo>
                <a:lnTo>
                  <a:pt x="0" y="769046"/>
                </a:lnTo>
                <a:lnTo>
                  <a:pt x="1514" y="720436"/>
                </a:lnTo>
                <a:lnTo>
                  <a:pt x="5995" y="672626"/>
                </a:lnTo>
                <a:lnTo>
                  <a:pt x="13355" y="625706"/>
                </a:lnTo>
                <a:lnTo>
                  <a:pt x="23501" y="579767"/>
                </a:lnTo>
                <a:lnTo>
                  <a:pt x="36345" y="534898"/>
                </a:lnTo>
                <a:lnTo>
                  <a:pt x="51795" y="491190"/>
                </a:lnTo>
                <a:lnTo>
                  <a:pt x="69765" y="448734"/>
                </a:lnTo>
                <a:lnTo>
                  <a:pt x="90153" y="407620"/>
                </a:lnTo>
                <a:lnTo>
                  <a:pt x="112881" y="367938"/>
                </a:lnTo>
                <a:lnTo>
                  <a:pt x="137854" y="329779"/>
                </a:lnTo>
                <a:lnTo>
                  <a:pt x="165034" y="293169"/>
                </a:lnTo>
                <a:lnTo>
                  <a:pt x="194174" y="258389"/>
                </a:lnTo>
                <a:lnTo>
                  <a:pt x="225340" y="225339"/>
                </a:lnTo>
                <a:lnTo>
                  <a:pt x="258390" y="194172"/>
                </a:lnTo>
                <a:lnTo>
                  <a:pt x="293234" y="164980"/>
                </a:lnTo>
                <a:lnTo>
                  <a:pt x="329782" y="137853"/>
                </a:lnTo>
                <a:lnTo>
                  <a:pt x="367942" y="112880"/>
                </a:lnTo>
                <a:lnTo>
                  <a:pt x="407624" y="90153"/>
                </a:lnTo>
                <a:lnTo>
                  <a:pt x="448739" y="69761"/>
                </a:lnTo>
                <a:lnTo>
                  <a:pt x="491196" y="51795"/>
                </a:lnTo>
                <a:lnTo>
                  <a:pt x="534904" y="36345"/>
                </a:lnTo>
                <a:lnTo>
                  <a:pt x="579774" y="23501"/>
                </a:lnTo>
                <a:lnTo>
                  <a:pt x="625715" y="13355"/>
                </a:lnTo>
                <a:lnTo>
                  <a:pt x="672636" y="5995"/>
                </a:lnTo>
                <a:lnTo>
                  <a:pt x="720447" y="1514"/>
                </a:lnTo>
                <a:lnTo>
                  <a:pt x="769059" y="0"/>
                </a:lnTo>
                <a:lnTo>
                  <a:pt x="4685921" y="0"/>
                </a:lnTo>
                <a:lnTo>
                  <a:pt x="4734532" y="1514"/>
                </a:lnTo>
                <a:lnTo>
                  <a:pt x="4782343" y="5995"/>
                </a:lnTo>
                <a:lnTo>
                  <a:pt x="4829263" y="13355"/>
                </a:lnTo>
                <a:lnTo>
                  <a:pt x="4875204" y="23501"/>
                </a:lnTo>
                <a:lnTo>
                  <a:pt x="4920073" y="36345"/>
                </a:lnTo>
                <a:lnTo>
                  <a:pt x="4963782" y="51795"/>
                </a:lnTo>
                <a:lnTo>
                  <a:pt x="5006239" y="69761"/>
                </a:lnTo>
                <a:lnTo>
                  <a:pt x="5047354" y="90153"/>
                </a:lnTo>
                <a:lnTo>
                  <a:pt x="5087038" y="112880"/>
                </a:lnTo>
                <a:lnTo>
                  <a:pt x="5125198" y="137853"/>
                </a:lnTo>
                <a:lnTo>
                  <a:pt x="5161746" y="164980"/>
                </a:lnTo>
                <a:lnTo>
                  <a:pt x="5196591" y="194172"/>
                </a:lnTo>
                <a:lnTo>
                  <a:pt x="5229643" y="225339"/>
                </a:lnTo>
                <a:lnTo>
                  <a:pt x="5260810" y="258389"/>
                </a:lnTo>
                <a:lnTo>
                  <a:pt x="5282197" y="283915"/>
                </a:lnTo>
                <a:lnTo>
                  <a:pt x="741474" y="283915"/>
                </a:lnTo>
                <a:lnTo>
                  <a:pt x="695031" y="286267"/>
                </a:lnTo>
                <a:lnTo>
                  <a:pt x="649916" y="293169"/>
                </a:lnTo>
                <a:lnTo>
                  <a:pt x="606360" y="304392"/>
                </a:lnTo>
                <a:lnTo>
                  <a:pt x="564592" y="319705"/>
                </a:lnTo>
                <a:lnTo>
                  <a:pt x="524843" y="338878"/>
                </a:lnTo>
                <a:lnTo>
                  <a:pt x="487343" y="361681"/>
                </a:lnTo>
                <a:lnTo>
                  <a:pt x="452229" y="387969"/>
                </a:lnTo>
                <a:lnTo>
                  <a:pt x="420010" y="417257"/>
                </a:lnTo>
                <a:lnTo>
                  <a:pt x="390637" y="449569"/>
                </a:lnTo>
                <a:lnTo>
                  <a:pt x="364434" y="484590"/>
                </a:lnTo>
                <a:lnTo>
                  <a:pt x="341631" y="522090"/>
                </a:lnTo>
                <a:lnTo>
                  <a:pt x="322458" y="561840"/>
                </a:lnTo>
                <a:lnTo>
                  <a:pt x="307125" y="603682"/>
                </a:lnTo>
                <a:lnTo>
                  <a:pt x="295922" y="647165"/>
                </a:lnTo>
                <a:lnTo>
                  <a:pt x="289019" y="692281"/>
                </a:lnTo>
                <a:lnTo>
                  <a:pt x="286667" y="738725"/>
                </a:lnTo>
                <a:lnTo>
                  <a:pt x="286667" y="9000295"/>
                </a:lnTo>
                <a:close/>
              </a:path>
              <a:path w="5455284" h="9000490">
                <a:moveTo>
                  <a:pt x="3870033" y="664302"/>
                </a:moveTo>
                <a:lnTo>
                  <a:pt x="1590464" y="664302"/>
                </a:lnTo>
                <a:lnTo>
                  <a:pt x="1544650" y="660139"/>
                </a:lnTo>
                <a:lnTo>
                  <a:pt x="1501422" y="648149"/>
                </a:lnTo>
                <a:lnTo>
                  <a:pt x="1461529" y="629080"/>
                </a:lnTo>
                <a:lnTo>
                  <a:pt x="1425720" y="603682"/>
                </a:lnTo>
                <a:lnTo>
                  <a:pt x="1394743" y="572703"/>
                </a:lnTo>
                <a:lnTo>
                  <a:pt x="1369346" y="536892"/>
                </a:lnTo>
                <a:lnTo>
                  <a:pt x="1350279" y="496998"/>
                </a:lnTo>
                <a:lnTo>
                  <a:pt x="1338290" y="453768"/>
                </a:lnTo>
                <a:lnTo>
                  <a:pt x="1334127" y="407953"/>
                </a:lnTo>
                <a:lnTo>
                  <a:pt x="1334127" y="283915"/>
                </a:lnTo>
                <a:lnTo>
                  <a:pt x="4126369" y="283915"/>
                </a:lnTo>
                <a:lnTo>
                  <a:pt x="4126369" y="352824"/>
                </a:lnTo>
                <a:lnTo>
                  <a:pt x="3382139" y="352824"/>
                </a:lnTo>
                <a:lnTo>
                  <a:pt x="3356249" y="358164"/>
                </a:lnTo>
                <a:lnTo>
                  <a:pt x="3334240" y="372808"/>
                </a:lnTo>
                <a:lnTo>
                  <a:pt x="3332795" y="374876"/>
                </a:lnTo>
                <a:lnTo>
                  <a:pt x="2365022" y="374876"/>
                </a:lnTo>
                <a:lnTo>
                  <a:pt x="2347235" y="378321"/>
                </a:lnTo>
                <a:lnTo>
                  <a:pt x="2332294" y="387969"/>
                </a:lnTo>
                <a:lnTo>
                  <a:pt x="2322005" y="402785"/>
                </a:lnTo>
                <a:lnTo>
                  <a:pt x="2318174" y="421736"/>
                </a:lnTo>
                <a:lnTo>
                  <a:pt x="2322005" y="440686"/>
                </a:lnTo>
                <a:lnTo>
                  <a:pt x="2332294" y="455501"/>
                </a:lnTo>
                <a:lnTo>
                  <a:pt x="2347235" y="465148"/>
                </a:lnTo>
                <a:lnTo>
                  <a:pt x="2365022" y="468593"/>
                </a:lnTo>
                <a:lnTo>
                  <a:pt x="3331827" y="468593"/>
                </a:lnTo>
                <a:lnTo>
                  <a:pt x="3333211" y="470661"/>
                </a:lnTo>
                <a:lnTo>
                  <a:pt x="3355092" y="485305"/>
                </a:lnTo>
                <a:lnTo>
                  <a:pt x="3382139" y="490645"/>
                </a:lnTo>
                <a:lnTo>
                  <a:pt x="4111979" y="490645"/>
                </a:lnTo>
                <a:lnTo>
                  <a:pt x="4110217" y="496998"/>
                </a:lnTo>
                <a:lnTo>
                  <a:pt x="4091150" y="536892"/>
                </a:lnTo>
                <a:lnTo>
                  <a:pt x="4065754" y="572703"/>
                </a:lnTo>
                <a:lnTo>
                  <a:pt x="4034777" y="603682"/>
                </a:lnTo>
                <a:lnTo>
                  <a:pt x="3998968" y="629080"/>
                </a:lnTo>
                <a:lnTo>
                  <a:pt x="3959075" y="648149"/>
                </a:lnTo>
                <a:lnTo>
                  <a:pt x="3915847" y="660139"/>
                </a:lnTo>
                <a:lnTo>
                  <a:pt x="3870033" y="664302"/>
                </a:lnTo>
                <a:close/>
              </a:path>
              <a:path w="5455284" h="9000490">
                <a:moveTo>
                  <a:pt x="5454993" y="9000295"/>
                </a:moveTo>
                <a:lnTo>
                  <a:pt x="5171071" y="9000295"/>
                </a:lnTo>
                <a:lnTo>
                  <a:pt x="5171071" y="738725"/>
                </a:lnTo>
                <a:lnTo>
                  <a:pt x="5168719" y="692281"/>
                </a:lnTo>
                <a:lnTo>
                  <a:pt x="5161817" y="647165"/>
                </a:lnTo>
                <a:lnTo>
                  <a:pt x="5150586" y="603608"/>
                </a:lnTo>
                <a:lnTo>
                  <a:pt x="5135281" y="561840"/>
                </a:lnTo>
                <a:lnTo>
                  <a:pt x="5116108" y="522090"/>
                </a:lnTo>
                <a:lnTo>
                  <a:pt x="5093305" y="484590"/>
                </a:lnTo>
                <a:lnTo>
                  <a:pt x="5067102" y="449569"/>
                </a:lnTo>
                <a:lnTo>
                  <a:pt x="5037729" y="417257"/>
                </a:lnTo>
                <a:lnTo>
                  <a:pt x="5005510" y="387969"/>
                </a:lnTo>
                <a:lnTo>
                  <a:pt x="4970395" y="361681"/>
                </a:lnTo>
                <a:lnTo>
                  <a:pt x="4932893" y="338878"/>
                </a:lnTo>
                <a:lnTo>
                  <a:pt x="4893142" y="319705"/>
                </a:lnTo>
                <a:lnTo>
                  <a:pt x="4851372" y="304392"/>
                </a:lnTo>
                <a:lnTo>
                  <a:pt x="4807814" y="293169"/>
                </a:lnTo>
                <a:lnTo>
                  <a:pt x="4762696" y="286267"/>
                </a:lnTo>
                <a:lnTo>
                  <a:pt x="4716249" y="283915"/>
                </a:lnTo>
                <a:lnTo>
                  <a:pt x="5282197" y="283915"/>
                </a:lnTo>
                <a:lnTo>
                  <a:pt x="5317132" y="329779"/>
                </a:lnTo>
                <a:lnTo>
                  <a:pt x="5342106" y="367938"/>
                </a:lnTo>
                <a:lnTo>
                  <a:pt x="5364834" y="407620"/>
                </a:lnTo>
                <a:lnTo>
                  <a:pt x="5385248" y="448782"/>
                </a:lnTo>
                <a:lnTo>
                  <a:pt x="5403194" y="491190"/>
                </a:lnTo>
                <a:lnTo>
                  <a:pt x="5418645" y="534898"/>
                </a:lnTo>
                <a:lnTo>
                  <a:pt x="5431489" y="579767"/>
                </a:lnTo>
                <a:lnTo>
                  <a:pt x="5441636" y="625706"/>
                </a:lnTo>
                <a:lnTo>
                  <a:pt x="5448996" y="672626"/>
                </a:lnTo>
                <a:lnTo>
                  <a:pt x="5453478" y="720436"/>
                </a:lnTo>
                <a:lnTo>
                  <a:pt x="5454993" y="769046"/>
                </a:lnTo>
                <a:lnTo>
                  <a:pt x="5454993" y="9000295"/>
                </a:lnTo>
                <a:close/>
              </a:path>
              <a:path w="5455284" h="9000490">
                <a:moveTo>
                  <a:pt x="4111979" y="490645"/>
                </a:moveTo>
                <a:lnTo>
                  <a:pt x="3382139" y="490645"/>
                </a:lnTo>
                <a:lnTo>
                  <a:pt x="3409187" y="485305"/>
                </a:lnTo>
                <a:lnTo>
                  <a:pt x="3431067" y="470661"/>
                </a:lnTo>
                <a:lnTo>
                  <a:pt x="3445713" y="448782"/>
                </a:lnTo>
                <a:lnTo>
                  <a:pt x="3451055" y="421736"/>
                </a:lnTo>
                <a:lnTo>
                  <a:pt x="3445713" y="394688"/>
                </a:lnTo>
                <a:lnTo>
                  <a:pt x="3431067" y="372808"/>
                </a:lnTo>
                <a:lnTo>
                  <a:pt x="3409187" y="358164"/>
                </a:lnTo>
                <a:lnTo>
                  <a:pt x="3382139" y="352824"/>
                </a:lnTo>
                <a:lnTo>
                  <a:pt x="4126369" y="352824"/>
                </a:lnTo>
                <a:lnTo>
                  <a:pt x="4126369" y="407953"/>
                </a:lnTo>
                <a:lnTo>
                  <a:pt x="4122207" y="453768"/>
                </a:lnTo>
                <a:lnTo>
                  <a:pt x="4111979" y="490645"/>
                </a:lnTo>
                <a:close/>
              </a:path>
              <a:path w="5455284" h="9000490">
                <a:moveTo>
                  <a:pt x="3331827" y="468593"/>
                </a:moveTo>
                <a:lnTo>
                  <a:pt x="3026560" y="468593"/>
                </a:lnTo>
                <a:lnTo>
                  <a:pt x="3044347" y="465148"/>
                </a:lnTo>
                <a:lnTo>
                  <a:pt x="3059288" y="455501"/>
                </a:lnTo>
                <a:lnTo>
                  <a:pt x="3069576" y="440686"/>
                </a:lnTo>
                <a:lnTo>
                  <a:pt x="3073407" y="421736"/>
                </a:lnTo>
                <a:lnTo>
                  <a:pt x="3069576" y="402785"/>
                </a:lnTo>
                <a:lnTo>
                  <a:pt x="3059288" y="387969"/>
                </a:lnTo>
                <a:lnTo>
                  <a:pt x="3044347" y="378321"/>
                </a:lnTo>
                <a:lnTo>
                  <a:pt x="3026560" y="374876"/>
                </a:lnTo>
                <a:lnTo>
                  <a:pt x="3332795" y="374876"/>
                </a:lnTo>
                <a:lnTo>
                  <a:pt x="3318951" y="394688"/>
                </a:lnTo>
                <a:lnTo>
                  <a:pt x="3313224" y="421736"/>
                </a:lnTo>
                <a:lnTo>
                  <a:pt x="3318566" y="448782"/>
                </a:lnTo>
                <a:lnTo>
                  <a:pt x="3331827" y="468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02676" y="1570634"/>
            <a:ext cx="4884404" cy="8716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34183" y="1661580"/>
            <a:ext cx="755650" cy="93980"/>
          </a:xfrm>
          <a:custGeom>
            <a:avLst/>
            <a:gdLst/>
            <a:ahLst/>
            <a:cxnLst/>
            <a:rect l="l" t="t" r="r" b="b"/>
            <a:pathLst>
              <a:path w="755650" h="93980">
                <a:moveTo>
                  <a:pt x="708385" y="93716"/>
                </a:moveTo>
                <a:lnTo>
                  <a:pt x="46847" y="93716"/>
                </a:lnTo>
                <a:lnTo>
                  <a:pt x="29060" y="90271"/>
                </a:lnTo>
                <a:lnTo>
                  <a:pt x="14119" y="80624"/>
                </a:lnTo>
                <a:lnTo>
                  <a:pt x="3830" y="65809"/>
                </a:lnTo>
                <a:lnTo>
                  <a:pt x="0" y="46859"/>
                </a:lnTo>
                <a:lnTo>
                  <a:pt x="3830" y="27908"/>
                </a:lnTo>
                <a:lnTo>
                  <a:pt x="14119" y="13092"/>
                </a:lnTo>
                <a:lnTo>
                  <a:pt x="29060" y="3445"/>
                </a:lnTo>
                <a:lnTo>
                  <a:pt x="46847" y="0"/>
                </a:lnTo>
                <a:lnTo>
                  <a:pt x="708385" y="0"/>
                </a:lnTo>
                <a:lnTo>
                  <a:pt x="726172" y="3445"/>
                </a:lnTo>
                <a:lnTo>
                  <a:pt x="741113" y="13092"/>
                </a:lnTo>
                <a:lnTo>
                  <a:pt x="751402" y="27908"/>
                </a:lnTo>
                <a:lnTo>
                  <a:pt x="755233" y="46859"/>
                </a:lnTo>
                <a:lnTo>
                  <a:pt x="751402" y="65809"/>
                </a:lnTo>
                <a:lnTo>
                  <a:pt x="741113" y="80624"/>
                </a:lnTo>
                <a:lnTo>
                  <a:pt x="726172" y="90271"/>
                </a:lnTo>
                <a:lnTo>
                  <a:pt x="708385" y="93716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29234" y="1639528"/>
            <a:ext cx="137830" cy="1378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00240" y="2720050"/>
            <a:ext cx="60960" cy="463550"/>
          </a:xfrm>
          <a:custGeom>
            <a:avLst/>
            <a:gdLst/>
            <a:ahLst/>
            <a:cxnLst/>
            <a:rect l="l" t="t" r="r" b="b"/>
            <a:pathLst>
              <a:path w="60960" h="463550">
                <a:moveTo>
                  <a:pt x="60639" y="463067"/>
                </a:moveTo>
                <a:lnTo>
                  <a:pt x="37210" y="458245"/>
                </a:lnTo>
                <a:lnTo>
                  <a:pt x="17916" y="445156"/>
                </a:lnTo>
                <a:lnTo>
                  <a:pt x="4823" y="425867"/>
                </a:lnTo>
                <a:lnTo>
                  <a:pt x="0" y="402443"/>
                </a:lnTo>
                <a:lnTo>
                  <a:pt x="0" y="57884"/>
                </a:lnTo>
                <a:lnTo>
                  <a:pt x="4823" y="34885"/>
                </a:lnTo>
                <a:lnTo>
                  <a:pt x="17916" y="16538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463067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0240" y="3527693"/>
            <a:ext cx="60960" cy="835660"/>
          </a:xfrm>
          <a:custGeom>
            <a:avLst/>
            <a:gdLst/>
            <a:ahLst/>
            <a:cxnLst/>
            <a:rect l="l" t="t" r="r" b="b"/>
            <a:pathLst>
              <a:path w="60960" h="835660">
                <a:moveTo>
                  <a:pt x="60639" y="835182"/>
                </a:moveTo>
                <a:lnTo>
                  <a:pt x="37210" y="830360"/>
                </a:lnTo>
                <a:lnTo>
                  <a:pt x="17916" y="817271"/>
                </a:lnTo>
                <a:lnTo>
                  <a:pt x="4823" y="797982"/>
                </a:lnTo>
                <a:lnTo>
                  <a:pt x="0" y="774558"/>
                </a:lnTo>
                <a:lnTo>
                  <a:pt x="0" y="57881"/>
                </a:lnTo>
                <a:lnTo>
                  <a:pt x="4823" y="34885"/>
                </a:lnTo>
                <a:lnTo>
                  <a:pt x="17916" y="16539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835182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00240" y="4544811"/>
            <a:ext cx="60960" cy="838200"/>
          </a:xfrm>
          <a:custGeom>
            <a:avLst/>
            <a:gdLst/>
            <a:ahLst/>
            <a:cxnLst/>
            <a:rect l="l" t="t" r="r" b="b"/>
            <a:pathLst>
              <a:path w="60960" h="838200">
                <a:moveTo>
                  <a:pt x="60639" y="837956"/>
                </a:moveTo>
                <a:lnTo>
                  <a:pt x="37210" y="833133"/>
                </a:lnTo>
                <a:lnTo>
                  <a:pt x="17916" y="820041"/>
                </a:lnTo>
                <a:lnTo>
                  <a:pt x="4823" y="800742"/>
                </a:lnTo>
                <a:lnTo>
                  <a:pt x="0" y="777301"/>
                </a:lnTo>
                <a:lnTo>
                  <a:pt x="0" y="60624"/>
                </a:lnTo>
                <a:lnTo>
                  <a:pt x="4823" y="37200"/>
                </a:lnTo>
                <a:lnTo>
                  <a:pt x="17916" y="17910"/>
                </a:lnTo>
                <a:lnTo>
                  <a:pt x="37210" y="4822"/>
                </a:lnTo>
                <a:lnTo>
                  <a:pt x="60639" y="0"/>
                </a:lnTo>
                <a:lnTo>
                  <a:pt x="60639" y="837956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26109" y="3803324"/>
            <a:ext cx="60960" cy="1342390"/>
          </a:xfrm>
          <a:custGeom>
            <a:avLst/>
            <a:gdLst/>
            <a:ahLst/>
            <a:cxnLst/>
            <a:rect l="l" t="t" r="r" b="b"/>
            <a:pathLst>
              <a:path w="60959" h="1342389">
                <a:moveTo>
                  <a:pt x="44" y="1342390"/>
                </a:moveTo>
                <a:lnTo>
                  <a:pt x="0" y="0"/>
                </a:lnTo>
                <a:lnTo>
                  <a:pt x="23441" y="4822"/>
                </a:lnTo>
                <a:lnTo>
                  <a:pt x="42740" y="17914"/>
                </a:lnTo>
                <a:lnTo>
                  <a:pt x="55832" y="37213"/>
                </a:lnTo>
                <a:lnTo>
                  <a:pt x="60655" y="60655"/>
                </a:lnTo>
                <a:lnTo>
                  <a:pt x="60655" y="1281744"/>
                </a:lnTo>
                <a:lnTo>
                  <a:pt x="55832" y="1305174"/>
                </a:lnTo>
                <a:lnTo>
                  <a:pt x="42740" y="1324474"/>
                </a:lnTo>
                <a:lnTo>
                  <a:pt x="23441" y="1337573"/>
                </a:lnTo>
                <a:lnTo>
                  <a:pt x="44" y="1342390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60880" y="1231577"/>
            <a:ext cx="5565775" cy="9055735"/>
          </a:xfrm>
          <a:custGeom>
            <a:avLst/>
            <a:gdLst/>
            <a:ahLst/>
            <a:cxnLst/>
            <a:rect l="l" t="t" r="r" b="b"/>
            <a:pathLst>
              <a:path w="5565775" h="9055735">
                <a:moveTo>
                  <a:pt x="55141" y="9055421"/>
                </a:moveTo>
                <a:lnTo>
                  <a:pt x="68" y="9055421"/>
                </a:lnTo>
                <a:lnTo>
                  <a:pt x="0" y="824173"/>
                </a:lnTo>
                <a:lnTo>
                  <a:pt x="1033" y="782438"/>
                </a:lnTo>
                <a:lnTo>
                  <a:pt x="4134" y="740446"/>
                </a:lnTo>
                <a:lnTo>
                  <a:pt x="9303" y="698969"/>
                </a:lnTo>
                <a:lnTo>
                  <a:pt x="16538" y="658785"/>
                </a:lnTo>
                <a:lnTo>
                  <a:pt x="25152" y="618818"/>
                </a:lnTo>
                <a:lnTo>
                  <a:pt x="35832" y="578848"/>
                </a:lnTo>
                <a:lnTo>
                  <a:pt x="57195" y="522342"/>
                </a:lnTo>
                <a:lnTo>
                  <a:pt x="82692" y="465834"/>
                </a:lnTo>
                <a:lnTo>
                  <a:pt x="100954" y="431380"/>
                </a:lnTo>
                <a:lnTo>
                  <a:pt x="121282" y="396925"/>
                </a:lnTo>
                <a:lnTo>
                  <a:pt x="142300" y="363847"/>
                </a:lnTo>
                <a:lnTo>
                  <a:pt x="182872" y="306479"/>
                </a:lnTo>
                <a:lnTo>
                  <a:pt x="221979" y="260998"/>
                </a:lnTo>
                <a:lnTo>
                  <a:pt x="257036" y="226973"/>
                </a:lnTo>
                <a:lnTo>
                  <a:pt x="285979" y="200271"/>
                </a:lnTo>
                <a:lnTo>
                  <a:pt x="339861" y="156976"/>
                </a:lnTo>
                <a:lnTo>
                  <a:pt x="381321" y="128828"/>
                </a:lnTo>
                <a:lnTo>
                  <a:pt x="424696" y="103115"/>
                </a:lnTo>
                <a:lnTo>
                  <a:pt x="469847" y="79962"/>
                </a:lnTo>
                <a:lnTo>
                  <a:pt x="516639" y="59493"/>
                </a:lnTo>
                <a:lnTo>
                  <a:pt x="564935" y="41832"/>
                </a:lnTo>
                <a:lnTo>
                  <a:pt x="614598" y="27103"/>
                </a:lnTo>
                <a:lnTo>
                  <a:pt x="665491" y="15432"/>
                </a:lnTo>
                <a:lnTo>
                  <a:pt x="717478" y="6941"/>
                </a:lnTo>
                <a:lnTo>
                  <a:pt x="770423" y="1756"/>
                </a:lnTo>
                <a:lnTo>
                  <a:pt x="824188" y="0"/>
                </a:lnTo>
                <a:lnTo>
                  <a:pt x="4743824" y="0"/>
                </a:lnTo>
                <a:lnTo>
                  <a:pt x="4797522" y="1693"/>
                </a:lnTo>
                <a:lnTo>
                  <a:pt x="4850301" y="6718"/>
                </a:lnTo>
                <a:lnTo>
                  <a:pt x="4902062" y="14985"/>
                </a:lnTo>
                <a:lnTo>
                  <a:pt x="4952705" y="26408"/>
                </a:lnTo>
                <a:lnTo>
                  <a:pt x="5002130" y="40900"/>
                </a:lnTo>
                <a:lnTo>
                  <a:pt x="5041293" y="55126"/>
                </a:lnTo>
                <a:lnTo>
                  <a:pt x="824188" y="55126"/>
                </a:lnTo>
                <a:lnTo>
                  <a:pt x="775580" y="56640"/>
                </a:lnTo>
                <a:lnTo>
                  <a:pt x="727770" y="61123"/>
                </a:lnTo>
                <a:lnTo>
                  <a:pt x="680852" y="68485"/>
                </a:lnTo>
                <a:lnTo>
                  <a:pt x="634914" y="78638"/>
                </a:lnTo>
                <a:lnTo>
                  <a:pt x="590047" y="91491"/>
                </a:lnTo>
                <a:lnTo>
                  <a:pt x="546341" y="106955"/>
                </a:lnTo>
                <a:lnTo>
                  <a:pt x="503887" y="124941"/>
                </a:lnTo>
                <a:lnTo>
                  <a:pt x="462753" y="145359"/>
                </a:lnTo>
                <a:lnTo>
                  <a:pt x="423071" y="168121"/>
                </a:lnTo>
                <a:lnTo>
                  <a:pt x="384911" y="193136"/>
                </a:lnTo>
                <a:lnTo>
                  <a:pt x="348364" y="220315"/>
                </a:lnTo>
                <a:lnTo>
                  <a:pt x="313520" y="249569"/>
                </a:lnTo>
                <a:lnTo>
                  <a:pt x="280469" y="280809"/>
                </a:lnTo>
                <a:lnTo>
                  <a:pt x="249303" y="313945"/>
                </a:lnTo>
                <a:lnTo>
                  <a:pt x="220110" y="348887"/>
                </a:lnTo>
                <a:lnTo>
                  <a:pt x="192983" y="385547"/>
                </a:lnTo>
                <a:lnTo>
                  <a:pt x="168010" y="423835"/>
                </a:lnTo>
                <a:lnTo>
                  <a:pt x="145282" y="463661"/>
                </a:lnTo>
                <a:lnTo>
                  <a:pt x="124890" y="504936"/>
                </a:lnTo>
                <a:lnTo>
                  <a:pt x="106924" y="547571"/>
                </a:lnTo>
                <a:lnTo>
                  <a:pt x="91474" y="591476"/>
                </a:lnTo>
                <a:lnTo>
                  <a:pt x="78631" y="636562"/>
                </a:lnTo>
                <a:lnTo>
                  <a:pt x="68484" y="682740"/>
                </a:lnTo>
                <a:lnTo>
                  <a:pt x="61125" y="729920"/>
                </a:lnTo>
                <a:lnTo>
                  <a:pt x="56643" y="778012"/>
                </a:lnTo>
                <a:lnTo>
                  <a:pt x="55214" y="824173"/>
                </a:lnTo>
                <a:lnTo>
                  <a:pt x="55141" y="9055421"/>
                </a:lnTo>
                <a:close/>
              </a:path>
              <a:path w="5565775" h="9055735">
                <a:moveTo>
                  <a:pt x="5565161" y="9055421"/>
                </a:moveTo>
                <a:lnTo>
                  <a:pt x="5510122" y="9055421"/>
                </a:lnTo>
                <a:lnTo>
                  <a:pt x="5510122" y="824173"/>
                </a:lnTo>
                <a:lnTo>
                  <a:pt x="5508608" y="775563"/>
                </a:lnTo>
                <a:lnTo>
                  <a:pt x="5504125" y="727752"/>
                </a:lnTo>
                <a:lnTo>
                  <a:pt x="5496766" y="680832"/>
                </a:lnTo>
                <a:lnTo>
                  <a:pt x="5486619" y="634893"/>
                </a:lnTo>
                <a:lnTo>
                  <a:pt x="5473774" y="590024"/>
                </a:lnTo>
                <a:lnTo>
                  <a:pt x="5458324" y="546317"/>
                </a:lnTo>
                <a:lnTo>
                  <a:pt x="5440357" y="503861"/>
                </a:lnTo>
                <a:lnTo>
                  <a:pt x="5419964" y="462746"/>
                </a:lnTo>
                <a:lnTo>
                  <a:pt x="5397235" y="423064"/>
                </a:lnTo>
                <a:lnTo>
                  <a:pt x="5372261" y="384905"/>
                </a:lnTo>
                <a:lnTo>
                  <a:pt x="5345132" y="348358"/>
                </a:lnTo>
                <a:lnTo>
                  <a:pt x="5315939" y="313515"/>
                </a:lnTo>
                <a:lnTo>
                  <a:pt x="5284772" y="280465"/>
                </a:lnTo>
                <a:lnTo>
                  <a:pt x="5251720" y="249298"/>
                </a:lnTo>
                <a:lnTo>
                  <a:pt x="5216876" y="220106"/>
                </a:lnTo>
                <a:lnTo>
                  <a:pt x="5180328" y="192979"/>
                </a:lnTo>
                <a:lnTo>
                  <a:pt x="5142167" y="168006"/>
                </a:lnTo>
                <a:lnTo>
                  <a:pt x="5102484" y="145279"/>
                </a:lnTo>
                <a:lnTo>
                  <a:pt x="5061477" y="124941"/>
                </a:lnTo>
                <a:lnTo>
                  <a:pt x="5018895" y="106921"/>
                </a:lnTo>
                <a:lnTo>
                  <a:pt x="4975189" y="91471"/>
                </a:lnTo>
                <a:lnTo>
                  <a:pt x="4930322" y="78628"/>
                </a:lnTo>
                <a:lnTo>
                  <a:pt x="4884385" y="68481"/>
                </a:lnTo>
                <a:lnTo>
                  <a:pt x="4837466" y="61122"/>
                </a:lnTo>
                <a:lnTo>
                  <a:pt x="4789658" y="56640"/>
                </a:lnTo>
                <a:lnTo>
                  <a:pt x="4741050" y="55126"/>
                </a:lnTo>
                <a:lnTo>
                  <a:pt x="5041293" y="55126"/>
                </a:lnTo>
                <a:lnTo>
                  <a:pt x="5096929" y="78744"/>
                </a:lnTo>
                <a:lnTo>
                  <a:pt x="5142103" y="101922"/>
                </a:lnTo>
                <a:lnTo>
                  <a:pt x="5185661" y="127822"/>
                </a:lnTo>
                <a:lnTo>
                  <a:pt x="5227504" y="156355"/>
                </a:lnTo>
                <a:lnTo>
                  <a:pt x="5267531" y="187436"/>
                </a:lnTo>
                <a:lnTo>
                  <a:pt x="5296476" y="212588"/>
                </a:lnTo>
                <a:lnTo>
                  <a:pt x="5325443" y="239807"/>
                </a:lnTo>
                <a:lnTo>
                  <a:pt x="5365060" y="284255"/>
                </a:lnTo>
                <a:lnTo>
                  <a:pt x="5402619" y="330771"/>
                </a:lnTo>
                <a:lnTo>
                  <a:pt x="5425688" y="363847"/>
                </a:lnTo>
                <a:lnTo>
                  <a:pt x="5446723" y="396925"/>
                </a:lnTo>
                <a:lnTo>
                  <a:pt x="5467046" y="430345"/>
                </a:lnTo>
                <a:lnTo>
                  <a:pt x="5485311" y="465834"/>
                </a:lnTo>
                <a:lnTo>
                  <a:pt x="5509421" y="521309"/>
                </a:lnTo>
                <a:lnTo>
                  <a:pt x="5529416" y="578848"/>
                </a:lnTo>
                <a:lnTo>
                  <a:pt x="5540091" y="618818"/>
                </a:lnTo>
                <a:lnTo>
                  <a:pt x="5548709" y="658785"/>
                </a:lnTo>
                <a:lnTo>
                  <a:pt x="5555933" y="698582"/>
                </a:lnTo>
                <a:lnTo>
                  <a:pt x="5561096" y="739412"/>
                </a:lnTo>
                <a:lnTo>
                  <a:pt x="5564196" y="781276"/>
                </a:lnTo>
                <a:lnTo>
                  <a:pt x="5565230" y="824173"/>
                </a:lnTo>
                <a:lnTo>
                  <a:pt x="5565161" y="9055421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0111" y="3443281"/>
            <a:ext cx="6825615" cy="3400425"/>
          </a:xfrm>
          <a:custGeom>
            <a:avLst/>
            <a:gdLst/>
            <a:ahLst/>
            <a:cxnLst/>
            <a:rect l="l" t="t" r="r" b="b"/>
            <a:pathLst>
              <a:path w="6825615" h="3400425">
                <a:moveTo>
                  <a:pt x="6185909" y="3400423"/>
                </a:moveTo>
                <a:lnTo>
                  <a:pt x="640851" y="3400423"/>
                </a:lnTo>
                <a:lnTo>
                  <a:pt x="593124" y="3398660"/>
                </a:lnTo>
                <a:lnTo>
                  <a:pt x="546333" y="3393456"/>
                </a:lnTo>
                <a:lnTo>
                  <a:pt x="500604" y="3384935"/>
                </a:lnTo>
                <a:lnTo>
                  <a:pt x="456060" y="3373224"/>
                </a:lnTo>
                <a:lnTo>
                  <a:pt x="412829" y="3358446"/>
                </a:lnTo>
                <a:lnTo>
                  <a:pt x="371035" y="3340729"/>
                </a:lnTo>
                <a:lnTo>
                  <a:pt x="330803" y="3320196"/>
                </a:lnTo>
                <a:lnTo>
                  <a:pt x="292259" y="3296973"/>
                </a:lnTo>
                <a:lnTo>
                  <a:pt x="255527" y="3271186"/>
                </a:lnTo>
                <a:lnTo>
                  <a:pt x="220734" y="3242959"/>
                </a:lnTo>
                <a:lnTo>
                  <a:pt x="188004" y="3212418"/>
                </a:lnTo>
                <a:lnTo>
                  <a:pt x="157463" y="3179689"/>
                </a:lnTo>
                <a:lnTo>
                  <a:pt x="129237" y="3144897"/>
                </a:lnTo>
                <a:lnTo>
                  <a:pt x="103449" y="3108166"/>
                </a:lnTo>
                <a:lnTo>
                  <a:pt x="80226" y="3069622"/>
                </a:lnTo>
                <a:lnTo>
                  <a:pt x="59693" y="3029391"/>
                </a:lnTo>
                <a:lnTo>
                  <a:pt x="41976" y="2987598"/>
                </a:lnTo>
                <a:lnTo>
                  <a:pt x="27198" y="2944368"/>
                </a:lnTo>
                <a:lnTo>
                  <a:pt x="15487" y="2899826"/>
                </a:lnTo>
                <a:lnTo>
                  <a:pt x="6966" y="2854098"/>
                </a:lnTo>
                <a:lnTo>
                  <a:pt x="1762" y="2807309"/>
                </a:lnTo>
                <a:lnTo>
                  <a:pt x="0" y="2759585"/>
                </a:lnTo>
                <a:lnTo>
                  <a:pt x="0" y="640851"/>
                </a:lnTo>
                <a:lnTo>
                  <a:pt x="1762" y="593125"/>
                </a:lnTo>
                <a:lnTo>
                  <a:pt x="6966" y="546334"/>
                </a:lnTo>
                <a:lnTo>
                  <a:pt x="15487" y="500604"/>
                </a:lnTo>
                <a:lnTo>
                  <a:pt x="27198" y="456061"/>
                </a:lnTo>
                <a:lnTo>
                  <a:pt x="41976" y="412830"/>
                </a:lnTo>
                <a:lnTo>
                  <a:pt x="59693" y="371035"/>
                </a:lnTo>
                <a:lnTo>
                  <a:pt x="80226" y="330803"/>
                </a:lnTo>
                <a:lnTo>
                  <a:pt x="103449" y="292259"/>
                </a:lnTo>
                <a:lnTo>
                  <a:pt x="129237" y="255527"/>
                </a:lnTo>
                <a:lnTo>
                  <a:pt x="157463" y="220734"/>
                </a:lnTo>
                <a:lnTo>
                  <a:pt x="188004" y="188005"/>
                </a:lnTo>
                <a:lnTo>
                  <a:pt x="220734" y="157464"/>
                </a:lnTo>
                <a:lnTo>
                  <a:pt x="255527" y="129237"/>
                </a:lnTo>
                <a:lnTo>
                  <a:pt x="292259" y="103449"/>
                </a:lnTo>
                <a:lnTo>
                  <a:pt x="330803" y="80226"/>
                </a:lnTo>
                <a:lnTo>
                  <a:pt x="371035" y="59693"/>
                </a:lnTo>
                <a:lnTo>
                  <a:pt x="412829" y="41976"/>
                </a:lnTo>
                <a:lnTo>
                  <a:pt x="456060" y="27198"/>
                </a:lnTo>
                <a:lnTo>
                  <a:pt x="500604" y="15487"/>
                </a:lnTo>
                <a:lnTo>
                  <a:pt x="546333" y="6966"/>
                </a:lnTo>
                <a:lnTo>
                  <a:pt x="593124" y="1762"/>
                </a:lnTo>
                <a:lnTo>
                  <a:pt x="640851" y="0"/>
                </a:lnTo>
                <a:lnTo>
                  <a:pt x="6185909" y="0"/>
                </a:lnTo>
                <a:lnTo>
                  <a:pt x="6233639" y="1762"/>
                </a:lnTo>
                <a:lnTo>
                  <a:pt x="6280432" y="6966"/>
                </a:lnTo>
                <a:lnTo>
                  <a:pt x="6326164" y="15487"/>
                </a:lnTo>
                <a:lnTo>
                  <a:pt x="6370709" y="27198"/>
                </a:lnTo>
                <a:lnTo>
                  <a:pt x="6413942" y="41976"/>
                </a:lnTo>
                <a:lnTo>
                  <a:pt x="6455737" y="59693"/>
                </a:lnTo>
                <a:lnTo>
                  <a:pt x="6495971" y="80226"/>
                </a:lnTo>
                <a:lnTo>
                  <a:pt x="6534516" y="103449"/>
                </a:lnTo>
                <a:lnTo>
                  <a:pt x="6571249" y="129237"/>
                </a:lnTo>
                <a:lnTo>
                  <a:pt x="6606043" y="157464"/>
                </a:lnTo>
                <a:lnTo>
                  <a:pt x="6638773" y="188005"/>
                </a:lnTo>
                <a:lnTo>
                  <a:pt x="6669315" y="220734"/>
                </a:lnTo>
                <a:lnTo>
                  <a:pt x="6697543" y="255527"/>
                </a:lnTo>
                <a:lnTo>
                  <a:pt x="6723331" y="292259"/>
                </a:lnTo>
                <a:lnTo>
                  <a:pt x="6746554" y="330803"/>
                </a:lnTo>
                <a:lnTo>
                  <a:pt x="6767087" y="371035"/>
                </a:lnTo>
                <a:lnTo>
                  <a:pt x="6784805" y="412830"/>
                </a:lnTo>
                <a:lnTo>
                  <a:pt x="6799583" y="456061"/>
                </a:lnTo>
                <a:lnTo>
                  <a:pt x="6811294" y="500604"/>
                </a:lnTo>
                <a:lnTo>
                  <a:pt x="6819815" y="546334"/>
                </a:lnTo>
                <a:lnTo>
                  <a:pt x="6825019" y="593125"/>
                </a:lnTo>
                <a:lnTo>
                  <a:pt x="6825395" y="603296"/>
                </a:lnTo>
                <a:lnTo>
                  <a:pt x="6825395" y="2797138"/>
                </a:lnTo>
                <a:lnTo>
                  <a:pt x="6819815" y="2854098"/>
                </a:lnTo>
                <a:lnTo>
                  <a:pt x="6811294" y="2899826"/>
                </a:lnTo>
                <a:lnTo>
                  <a:pt x="6799583" y="2944368"/>
                </a:lnTo>
                <a:lnTo>
                  <a:pt x="6784805" y="2987598"/>
                </a:lnTo>
                <a:lnTo>
                  <a:pt x="6767087" y="3029391"/>
                </a:lnTo>
                <a:lnTo>
                  <a:pt x="6746554" y="3069622"/>
                </a:lnTo>
                <a:lnTo>
                  <a:pt x="6723331" y="3108166"/>
                </a:lnTo>
                <a:lnTo>
                  <a:pt x="6697543" y="3144897"/>
                </a:lnTo>
                <a:lnTo>
                  <a:pt x="6669315" y="3179689"/>
                </a:lnTo>
                <a:lnTo>
                  <a:pt x="6638773" y="3212418"/>
                </a:lnTo>
                <a:lnTo>
                  <a:pt x="6606043" y="3242959"/>
                </a:lnTo>
                <a:lnTo>
                  <a:pt x="6571249" y="3271186"/>
                </a:lnTo>
                <a:lnTo>
                  <a:pt x="6534516" y="3296973"/>
                </a:lnTo>
                <a:lnTo>
                  <a:pt x="6495971" y="3320196"/>
                </a:lnTo>
                <a:lnTo>
                  <a:pt x="6455737" y="3340729"/>
                </a:lnTo>
                <a:lnTo>
                  <a:pt x="6413942" y="3358446"/>
                </a:lnTo>
                <a:lnTo>
                  <a:pt x="6370709" y="3373224"/>
                </a:lnTo>
                <a:lnTo>
                  <a:pt x="6326164" y="3384935"/>
                </a:lnTo>
                <a:lnTo>
                  <a:pt x="6280432" y="3393456"/>
                </a:lnTo>
                <a:lnTo>
                  <a:pt x="6233639" y="3398660"/>
                </a:lnTo>
                <a:lnTo>
                  <a:pt x="6185909" y="3400423"/>
                </a:lnTo>
                <a:close/>
              </a:path>
            </a:pathLst>
          </a:custGeom>
          <a:solidFill>
            <a:srgbClr val="FFFFFF">
              <a:alpha val="948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pt-BR" b="1" spc="600" dirty="0">
                <a:latin typeface="Futura Bk BT"/>
              </a:rPr>
              <a:t>NOTIFICATION</a:t>
            </a:r>
            <a:endParaRPr b="1" spc="600" dirty="0">
              <a:latin typeface="Futura Bk B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39640" y="4866421"/>
            <a:ext cx="6811009" cy="0"/>
          </a:xfrm>
          <a:custGeom>
            <a:avLst/>
            <a:gdLst/>
            <a:ahLst/>
            <a:cxnLst/>
            <a:rect l="l" t="t" r="r" b="b"/>
            <a:pathLst>
              <a:path w="6811009">
                <a:moveTo>
                  <a:pt x="0" y="0"/>
                </a:moveTo>
                <a:lnTo>
                  <a:pt x="6810406" y="0"/>
                </a:lnTo>
              </a:path>
            </a:pathLst>
          </a:custGeom>
          <a:ln w="1905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160700" y="5554315"/>
            <a:ext cx="596582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45" dirty="0">
                <a:latin typeface="Lucida Sans Unicode"/>
                <a:cs typeface="Lucida Sans Unicode"/>
              </a:rPr>
              <a:t>One </a:t>
            </a:r>
            <a:r>
              <a:rPr sz="2500" spc="20" dirty="0">
                <a:latin typeface="Lucida Sans Unicode"/>
                <a:cs typeface="Lucida Sans Unicode"/>
              </a:rPr>
              <a:t>week </a:t>
            </a:r>
            <a:r>
              <a:rPr sz="2500" spc="-45" dirty="0">
                <a:latin typeface="Lucida Sans Unicode"/>
                <a:cs typeface="Lucida Sans Unicode"/>
              </a:rPr>
              <a:t>left </a:t>
            </a:r>
            <a:r>
              <a:rPr sz="2500" spc="-60" dirty="0">
                <a:latin typeface="Lucida Sans Unicode"/>
                <a:cs typeface="Lucida Sans Unicode"/>
              </a:rPr>
              <a:t>for </a:t>
            </a:r>
            <a:r>
              <a:rPr sz="2500" spc="30" dirty="0">
                <a:latin typeface="Lucida Sans Unicode"/>
                <a:cs typeface="Lucida Sans Unicode"/>
              </a:rPr>
              <a:t>World </a:t>
            </a:r>
            <a:r>
              <a:rPr sz="2500" spc="-10" dirty="0">
                <a:latin typeface="Lucida Sans Unicode"/>
                <a:cs typeface="Lucida Sans Unicode"/>
              </a:rPr>
              <a:t>Investor</a:t>
            </a:r>
            <a:r>
              <a:rPr sz="2500" dirty="0">
                <a:latin typeface="Lucida Sans Unicode"/>
                <a:cs typeface="Lucida Sans Unicode"/>
              </a:rPr>
              <a:t> </a:t>
            </a:r>
            <a:r>
              <a:rPr sz="2500" spc="70" dirty="0">
                <a:latin typeface="Lucida Sans Unicode"/>
                <a:cs typeface="Lucida Sans Unicode"/>
              </a:rPr>
              <a:t>Week</a:t>
            </a:r>
            <a:endParaRPr sz="2500" dirty="0">
              <a:latin typeface="Lucida Sans Unicode"/>
              <a:cs typeface="Lucida Sans Unicode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975E178-F52D-D420-320D-7D8237BDA658}"/>
              </a:ext>
            </a:extLst>
          </p:cNvPr>
          <p:cNvGrpSpPr/>
          <p:nvPr/>
        </p:nvGrpSpPr>
        <p:grpSpPr>
          <a:xfrm>
            <a:off x="3556680" y="7448178"/>
            <a:ext cx="3086100" cy="1985645"/>
            <a:chOff x="740962" y="278954"/>
            <a:chExt cx="3086100" cy="1985645"/>
          </a:xfrm>
        </p:grpSpPr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722EADD7-1E06-8D8F-5DEA-FA6B7243DB03}"/>
                </a:ext>
              </a:extLst>
            </p:cNvPr>
            <p:cNvSpPr/>
            <p:nvPr/>
          </p:nvSpPr>
          <p:spPr>
            <a:xfrm>
              <a:off x="740962" y="278954"/>
              <a:ext cx="3086100" cy="1985645"/>
            </a:xfrm>
            <a:custGeom>
              <a:avLst/>
              <a:gdLst/>
              <a:ahLst/>
              <a:cxnLst/>
              <a:rect l="l" t="t" r="r" b="b"/>
              <a:pathLst>
                <a:path w="3086100" h="1985645">
                  <a:moveTo>
                    <a:pt x="0" y="0"/>
                  </a:moveTo>
                  <a:lnTo>
                    <a:pt x="3086101" y="0"/>
                  </a:lnTo>
                  <a:lnTo>
                    <a:pt x="3086101" y="1985070"/>
                  </a:lnTo>
                  <a:lnTo>
                    <a:pt x="0" y="198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4">
              <a:extLst>
                <a:ext uri="{FF2B5EF4-FFF2-40B4-BE49-F238E27FC236}">
                  <a16:creationId xmlns:a16="http://schemas.microsoft.com/office/drawing/2014/main" id="{649DB76F-CF2C-D6F3-10BB-940CAE18DDCC}"/>
                </a:ext>
              </a:extLst>
            </p:cNvPr>
            <p:cNvSpPr/>
            <p:nvPr/>
          </p:nvSpPr>
          <p:spPr>
            <a:xfrm>
              <a:off x="884831" y="550288"/>
              <a:ext cx="2800349" cy="143827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61286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6009" y="1286704"/>
            <a:ext cx="5455285" cy="9000490"/>
          </a:xfrm>
          <a:custGeom>
            <a:avLst/>
            <a:gdLst/>
            <a:ahLst/>
            <a:cxnLst/>
            <a:rect l="l" t="t" r="r" b="b"/>
            <a:pathLst>
              <a:path w="5455284" h="9000490">
                <a:moveTo>
                  <a:pt x="286667" y="9000295"/>
                </a:moveTo>
                <a:lnTo>
                  <a:pt x="0" y="9000295"/>
                </a:lnTo>
                <a:lnTo>
                  <a:pt x="0" y="769046"/>
                </a:lnTo>
                <a:lnTo>
                  <a:pt x="1514" y="720436"/>
                </a:lnTo>
                <a:lnTo>
                  <a:pt x="5995" y="672626"/>
                </a:lnTo>
                <a:lnTo>
                  <a:pt x="13355" y="625706"/>
                </a:lnTo>
                <a:lnTo>
                  <a:pt x="23501" y="579767"/>
                </a:lnTo>
                <a:lnTo>
                  <a:pt x="36345" y="534898"/>
                </a:lnTo>
                <a:lnTo>
                  <a:pt x="51795" y="491190"/>
                </a:lnTo>
                <a:lnTo>
                  <a:pt x="69765" y="448734"/>
                </a:lnTo>
                <a:lnTo>
                  <a:pt x="90153" y="407620"/>
                </a:lnTo>
                <a:lnTo>
                  <a:pt x="112881" y="367938"/>
                </a:lnTo>
                <a:lnTo>
                  <a:pt x="137854" y="329779"/>
                </a:lnTo>
                <a:lnTo>
                  <a:pt x="165034" y="293169"/>
                </a:lnTo>
                <a:lnTo>
                  <a:pt x="194174" y="258389"/>
                </a:lnTo>
                <a:lnTo>
                  <a:pt x="225340" y="225339"/>
                </a:lnTo>
                <a:lnTo>
                  <a:pt x="258390" y="194172"/>
                </a:lnTo>
                <a:lnTo>
                  <a:pt x="293234" y="164980"/>
                </a:lnTo>
                <a:lnTo>
                  <a:pt x="329782" y="137853"/>
                </a:lnTo>
                <a:lnTo>
                  <a:pt x="367942" y="112880"/>
                </a:lnTo>
                <a:lnTo>
                  <a:pt x="407624" y="90153"/>
                </a:lnTo>
                <a:lnTo>
                  <a:pt x="448739" y="69761"/>
                </a:lnTo>
                <a:lnTo>
                  <a:pt x="491196" y="51795"/>
                </a:lnTo>
                <a:lnTo>
                  <a:pt x="534904" y="36345"/>
                </a:lnTo>
                <a:lnTo>
                  <a:pt x="579774" y="23501"/>
                </a:lnTo>
                <a:lnTo>
                  <a:pt x="625715" y="13355"/>
                </a:lnTo>
                <a:lnTo>
                  <a:pt x="672636" y="5995"/>
                </a:lnTo>
                <a:lnTo>
                  <a:pt x="720447" y="1514"/>
                </a:lnTo>
                <a:lnTo>
                  <a:pt x="769059" y="0"/>
                </a:lnTo>
                <a:lnTo>
                  <a:pt x="4685921" y="0"/>
                </a:lnTo>
                <a:lnTo>
                  <a:pt x="4734532" y="1514"/>
                </a:lnTo>
                <a:lnTo>
                  <a:pt x="4782343" y="5995"/>
                </a:lnTo>
                <a:lnTo>
                  <a:pt x="4829263" y="13355"/>
                </a:lnTo>
                <a:lnTo>
                  <a:pt x="4875204" y="23501"/>
                </a:lnTo>
                <a:lnTo>
                  <a:pt x="4920073" y="36345"/>
                </a:lnTo>
                <a:lnTo>
                  <a:pt x="4963782" y="51795"/>
                </a:lnTo>
                <a:lnTo>
                  <a:pt x="5006239" y="69761"/>
                </a:lnTo>
                <a:lnTo>
                  <a:pt x="5047354" y="90153"/>
                </a:lnTo>
                <a:lnTo>
                  <a:pt x="5087038" y="112880"/>
                </a:lnTo>
                <a:lnTo>
                  <a:pt x="5125198" y="137853"/>
                </a:lnTo>
                <a:lnTo>
                  <a:pt x="5161746" y="164980"/>
                </a:lnTo>
                <a:lnTo>
                  <a:pt x="5196591" y="194172"/>
                </a:lnTo>
                <a:lnTo>
                  <a:pt x="5229643" y="225339"/>
                </a:lnTo>
                <a:lnTo>
                  <a:pt x="5260810" y="258389"/>
                </a:lnTo>
                <a:lnTo>
                  <a:pt x="5282197" y="283915"/>
                </a:lnTo>
                <a:lnTo>
                  <a:pt x="741474" y="283915"/>
                </a:lnTo>
                <a:lnTo>
                  <a:pt x="695031" y="286267"/>
                </a:lnTo>
                <a:lnTo>
                  <a:pt x="649916" y="293169"/>
                </a:lnTo>
                <a:lnTo>
                  <a:pt x="606360" y="304392"/>
                </a:lnTo>
                <a:lnTo>
                  <a:pt x="564592" y="319705"/>
                </a:lnTo>
                <a:lnTo>
                  <a:pt x="524843" y="338878"/>
                </a:lnTo>
                <a:lnTo>
                  <a:pt x="487343" y="361681"/>
                </a:lnTo>
                <a:lnTo>
                  <a:pt x="452229" y="387969"/>
                </a:lnTo>
                <a:lnTo>
                  <a:pt x="420010" y="417257"/>
                </a:lnTo>
                <a:lnTo>
                  <a:pt x="390637" y="449569"/>
                </a:lnTo>
                <a:lnTo>
                  <a:pt x="364434" y="484590"/>
                </a:lnTo>
                <a:lnTo>
                  <a:pt x="341631" y="522090"/>
                </a:lnTo>
                <a:lnTo>
                  <a:pt x="322458" y="561840"/>
                </a:lnTo>
                <a:lnTo>
                  <a:pt x="307125" y="603682"/>
                </a:lnTo>
                <a:lnTo>
                  <a:pt x="295922" y="647165"/>
                </a:lnTo>
                <a:lnTo>
                  <a:pt x="289019" y="692281"/>
                </a:lnTo>
                <a:lnTo>
                  <a:pt x="286667" y="738725"/>
                </a:lnTo>
                <a:lnTo>
                  <a:pt x="286667" y="9000295"/>
                </a:lnTo>
                <a:close/>
              </a:path>
              <a:path w="5455284" h="9000490">
                <a:moveTo>
                  <a:pt x="3870033" y="664302"/>
                </a:moveTo>
                <a:lnTo>
                  <a:pt x="1590464" y="664302"/>
                </a:lnTo>
                <a:lnTo>
                  <a:pt x="1544650" y="660139"/>
                </a:lnTo>
                <a:lnTo>
                  <a:pt x="1501422" y="648149"/>
                </a:lnTo>
                <a:lnTo>
                  <a:pt x="1461529" y="629080"/>
                </a:lnTo>
                <a:lnTo>
                  <a:pt x="1425720" y="603682"/>
                </a:lnTo>
                <a:lnTo>
                  <a:pt x="1394743" y="572703"/>
                </a:lnTo>
                <a:lnTo>
                  <a:pt x="1369346" y="536892"/>
                </a:lnTo>
                <a:lnTo>
                  <a:pt x="1350279" y="496998"/>
                </a:lnTo>
                <a:lnTo>
                  <a:pt x="1338290" y="453768"/>
                </a:lnTo>
                <a:lnTo>
                  <a:pt x="1334127" y="407953"/>
                </a:lnTo>
                <a:lnTo>
                  <a:pt x="1334127" y="283915"/>
                </a:lnTo>
                <a:lnTo>
                  <a:pt x="4126369" y="283915"/>
                </a:lnTo>
                <a:lnTo>
                  <a:pt x="4126369" y="352824"/>
                </a:lnTo>
                <a:lnTo>
                  <a:pt x="3382139" y="352824"/>
                </a:lnTo>
                <a:lnTo>
                  <a:pt x="3356249" y="358164"/>
                </a:lnTo>
                <a:lnTo>
                  <a:pt x="3334240" y="372808"/>
                </a:lnTo>
                <a:lnTo>
                  <a:pt x="3332795" y="374876"/>
                </a:lnTo>
                <a:lnTo>
                  <a:pt x="2365022" y="374876"/>
                </a:lnTo>
                <a:lnTo>
                  <a:pt x="2347235" y="378321"/>
                </a:lnTo>
                <a:lnTo>
                  <a:pt x="2332294" y="387969"/>
                </a:lnTo>
                <a:lnTo>
                  <a:pt x="2322005" y="402785"/>
                </a:lnTo>
                <a:lnTo>
                  <a:pt x="2318174" y="421736"/>
                </a:lnTo>
                <a:lnTo>
                  <a:pt x="2322005" y="440686"/>
                </a:lnTo>
                <a:lnTo>
                  <a:pt x="2332294" y="455501"/>
                </a:lnTo>
                <a:lnTo>
                  <a:pt x="2347235" y="465148"/>
                </a:lnTo>
                <a:lnTo>
                  <a:pt x="2365022" y="468593"/>
                </a:lnTo>
                <a:lnTo>
                  <a:pt x="3331827" y="468593"/>
                </a:lnTo>
                <a:lnTo>
                  <a:pt x="3333211" y="470661"/>
                </a:lnTo>
                <a:lnTo>
                  <a:pt x="3355092" y="485305"/>
                </a:lnTo>
                <a:lnTo>
                  <a:pt x="3382139" y="490645"/>
                </a:lnTo>
                <a:lnTo>
                  <a:pt x="4111979" y="490645"/>
                </a:lnTo>
                <a:lnTo>
                  <a:pt x="4110217" y="496998"/>
                </a:lnTo>
                <a:lnTo>
                  <a:pt x="4091150" y="536892"/>
                </a:lnTo>
                <a:lnTo>
                  <a:pt x="4065754" y="572703"/>
                </a:lnTo>
                <a:lnTo>
                  <a:pt x="4034777" y="603682"/>
                </a:lnTo>
                <a:lnTo>
                  <a:pt x="3998968" y="629080"/>
                </a:lnTo>
                <a:lnTo>
                  <a:pt x="3959075" y="648149"/>
                </a:lnTo>
                <a:lnTo>
                  <a:pt x="3915847" y="660139"/>
                </a:lnTo>
                <a:lnTo>
                  <a:pt x="3870033" y="664302"/>
                </a:lnTo>
                <a:close/>
              </a:path>
              <a:path w="5455284" h="9000490">
                <a:moveTo>
                  <a:pt x="5454993" y="9000295"/>
                </a:moveTo>
                <a:lnTo>
                  <a:pt x="5171071" y="9000295"/>
                </a:lnTo>
                <a:lnTo>
                  <a:pt x="5171071" y="738725"/>
                </a:lnTo>
                <a:lnTo>
                  <a:pt x="5168719" y="692281"/>
                </a:lnTo>
                <a:lnTo>
                  <a:pt x="5161817" y="647165"/>
                </a:lnTo>
                <a:lnTo>
                  <a:pt x="5150586" y="603608"/>
                </a:lnTo>
                <a:lnTo>
                  <a:pt x="5135281" y="561840"/>
                </a:lnTo>
                <a:lnTo>
                  <a:pt x="5116108" y="522090"/>
                </a:lnTo>
                <a:lnTo>
                  <a:pt x="5093305" y="484590"/>
                </a:lnTo>
                <a:lnTo>
                  <a:pt x="5067102" y="449569"/>
                </a:lnTo>
                <a:lnTo>
                  <a:pt x="5037729" y="417257"/>
                </a:lnTo>
                <a:lnTo>
                  <a:pt x="5005510" y="387969"/>
                </a:lnTo>
                <a:lnTo>
                  <a:pt x="4970395" y="361681"/>
                </a:lnTo>
                <a:lnTo>
                  <a:pt x="4932893" y="338878"/>
                </a:lnTo>
                <a:lnTo>
                  <a:pt x="4893142" y="319705"/>
                </a:lnTo>
                <a:lnTo>
                  <a:pt x="4851372" y="304392"/>
                </a:lnTo>
                <a:lnTo>
                  <a:pt x="4807814" y="293169"/>
                </a:lnTo>
                <a:lnTo>
                  <a:pt x="4762696" y="286267"/>
                </a:lnTo>
                <a:lnTo>
                  <a:pt x="4716249" y="283915"/>
                </a:lnTo>
                <a:lnTo>
                  <a:pt x="5282197" y="283915"/>
                </a:lnTo>
                <a:lnTo>
                  <a:pt x="5317132" y="329779"/>
                </a:lnTo>
                <a:lnTo>
                  <a:pt x="5342106" y="367938"/>
                </a:lnTo>
                <a:lnTo>
                  <a:pt x="5364834" y="407620"/>
                </a:lnTo>
                <a:lnTo>
                  <a:pt x="5385248" y="448782"/>
                </a:lnTo>
                <a:lnTo>
                  <a:pt x="5403194" y="491190"/>
                </a:lnTo>
                <a:lnTo>
                  <a:pt x="5418645" y="534898"/>
                </a:lnTo>
                <a:lnTo>
                  <a:pt x="5431489" y="579767"/>
                </a:lnTo>
                <a:lnTo>
                  <a:pt x="5441636" y="625706"/>
                </a:lnTo>
                <a:lnTo>
                  <a:pt x="5448996" y="672626"/>
                </a:lnTo>
                <a:lnTo>
                  <a:pt x="5453478" y="720436"/>
                </a:lnTo>
                <a:lnTo>
                  <a:pt x="5454993" y="769046"/>
                </a:lnTo>
                <a:lnTo>
                  <a:pt x="5454993" y="9000295"/>
                </a:lnTo>
                <a:close/>
              </a:path>
              <a:path w="5455284" h="9000490">
                <a:moveTo>
                  <a:pt x="4111979" y="490645"/>
                </a:moveTo>
                <a:lnTo>
                  <a:pt x="3382139" y="490645"/>
                </a:lnTo>
                <a:lnTo>
                  <a:pt x="3409187" y="485305"/>
                </a:lnTo>
                <a:lnTo>
                  <a:pt x="3431067" y="470661"/>
                </a:lnTo>
                <a:lnTo>
                  <a:pt x="3445713" y="448782"/>
                </a:lnTo>
                <a:lnTo>
                  <a:pt x="3451055" y="421736"/>
                </a:lnTo>
                <a:lnTo>
                  <a:pt x="3445713" y="394688"/>
                </a:lnTo>
                <a:lnTo>
                  <a:pt x="3431067" y="372808"/>
                </a:lnTo>
                <a:lnTo>
                  <a:pt x="3409187" y="358164"/>
                </a:lnTo>
                <a:lnTo>
                  <a:pt x="3382139" y="352824"/>
                </a:lnTo>
                <a:lnTo>
                  <a:pt x="4126369" y="352824"/>
                </a:lnTo>
                <a:lnTo>
                  <a:pt x="4126369" y="407953"/>
                </a:lnTo>
                <a:lnTo>
                  <a:pt x="4122207" y="453768"/>
                </a:lnTo>
                <a:lnTo>
                  <a:pt x="4111979" y="490645"/>
                </a:lnTo>
                <a:close/>
              </a:path>
              <a:path w="5455284" h="9000490">
                <a:moveTo>
                  <a:pt x="3331827" y="468593"/>
                </a:moveTo>
                <a:lnTo>
                  <a:pt x="3026560" y="468593"/>
                </a:lnTo>
                <a:lnTo>
                  <a:pt x="3044347" y="465148"/>
                </a:lnTo>
                <a:lnTo>
                  <a:pt x="3059288" y="455501"/>
                </a:lnTo>
                <a:lnTo>
                  <a:pt x="3069576" y="440686"/>
                </a:lnTo>
                <a:lnTo>
                  <a:pt x="3073407" y="421736"/>
                </a:lnTo>
                <a:lnTo>
                  <a:pt x="3069576" y="402785"/>
                </a:lnTo>
                <a:lnTo>
                  <a:pt x="3059288" y="387969"/>
                </a:lnTo>
                <a:lnTo>
                  <a:pt x="3044347" y="378321"/>
                </a:lnTo>
                <a:lnTo>
                  <a:pt x="3026560" y="374876"/>
                </a:lnTo>
                <a:lnTo>
                  <a:pt x="3332795" y="374876"/>
                </a:lnTo>
                <a:lnTo>
                  <a:pt x="3318951" y="394688"/>
                </a:lnTo>
                <a:lnTo>
                  <a:pt x="3313224" y="421736"/>
                </a:lnTo>
                <a:lnTo>
                  <a:pt x="3318566" y="448782"/>
                </a:lnTo>
                <a:lnTo>
                  <a:pt x="3331827" y="468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02676" y="1570634"/>
            <a:ext cx="4884404" cy="8716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34183" y="1661580"/>
            <a:ext cx="755650" cy="93980"/>
          </a:xfrm>
          <a:custGeom>
            <a:avLst/>
            <a:gdLst/>
            <a:ahLst/>
            <a:cxnLst/>
            <a:rect l="l" t="t" r="r" b="b"/>
            <a:pathLst>
              <a:path w="755650" h="93980">
                <a:moveTo>
                  <a:pt x="708385" y="93716"/>
                </a:moveTo>
                <a:lnTo>
                  <a:pt x="46847" y="93716"/>
                </a:lnTo>
                <a:lnTo>
                  <a:pt x="29060" y="90271"/>
                </a:lnTo>
                <a:lnTo>
                  <a:pt x="14119" y="80624"/>
                </a:lnTo>
                <a:lnTo>
                  <a:pt x="3830" y="65809"/>
                </a:lnTo>
                <a:lnTo>
                  <a:pt x="0" y="46859"/>
                </a:lnTo>
                <a:lnTo>
                  <a:pt x="3830" y="27908"/>
                </a:lnTo>
                <a:lnTo>
                  <a:pt x="14119" y="13092"/>
                </a:lnTo>
                <a:lnTo>
                  <a:pt x="29060" y="3445"/>
                </a:lnTo>
                <a:lnTo>
                  <a:pt x="46847" y="0"/>
                </a:lnTo>
                <a:lnTo>
                  <a:pt x="708385" y="0"/>
                </a:lnTo>
                <a:lnTo>
                  <a:pt x="726172" y="3445"/>
                </a:lnTo>
                <a:lnTo>
                  <a:pt x="741113" y="13092"/>
                </a:lnTo>
                <a:lnTo>
                  <a:pt x="751402" y="27908"/>
                </a:lnTo>
                <a:lnTo>
                  <a:pt x="755233" y="46859"/>
                </a:lnTo>
                <a:lnTo>
                  <a:pt x="751402" y="65809"/>
                </a:lnTo>
                <a:lnTo>
                  <a:pt x="741113" y="80624"/>
                </a:lnTo>
                <a:lnTo>
                  <a:pt x="726172" y="90271"/>
                </a:lnTo>
                <a:lnTo>
                  <a:pt x="708385" y="93716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29234" y="1639528"/>
            <a:ext cx="137830" cy="1378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00240" y="2720050"/>
            <a:ext cx="60960" cy="463550"/>
          </a:xfrm>
          <a:custGeom>
            <a:avLst/>
            <a:gdLst/>
            <a:ahLst/>
            <a:cxnLst/>
            <a:rect l="l" t="t" r="r" b="b"/>
            <a:pathLst>
              <a:path w="60960" h="463550">
                <a:moveTo>
                  <a:pt x="60639" y="463067"/>
                </a:moveTo>
                <a:lnTo>
                  <a:pt x="37210" y="458245"/>
                </a:lnTo>
                <a:lnTo>
                  <a:pt x="17916" y="445156"/>
                </a:lnTo>
                <a:lnTo>
                  <a:pt x="4823" y="425867"/>
                </a:lnTo>
                <a:lnTo>
                  <a:pt x="0" y="402443"/>
                </a:lnTo>
                <a:lnTo>
                  <a:pt x="0" y="57884"/>
                </a:lnTo>
                <a:lnTo>
                  <a:pt x="4823" y="34885"/>
                </a:lnTo>
                <a:lnTo>
                  <a:pt x="17916" y="16538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463067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0240" y="3527693"/>
            <a:ext cx="60960" cy="835660"/>
          </a:xfrm>
          <a:custGeom>
            <a:avLst/>
            <a:gdLst/>
            <a:ahLst/>
            <a:cxnLst/>
            <a:rect l="l" t="t" r="r" b="b"/>
            <a:pathLst>
              <a:path w="60960" h="835660">
                <a:moveTo>
                  <a:pt x="60639" y="835182"/>
                </a:moveTo>
                <a:lnTo>
                  <a:pt x="37210" y="830360"/>
                </a:lnTo>
                <a:lnTo>
                  <a:pt x="17916" y="817271"/>
                </a:lnTo>
                <a:lnTo>
                  <a:pt x="4823" y="797982"/>
                </a:lnTo>
                <a:lnTo>
                  <a:pt x="0" y="774558"/>
                </a:lnTo>
                <a:lnTo>
                  <a:pt x="0" y="57881"/>
                </a:lnTo>
                <a:lnTo>
                  <a:pt x="4823" y="34885"/>
                </a:lnTo>
                <a:lnTo>
                  <a:pt x="17916" y="16539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835182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00240" y="4544811"/>
            <a:ext cx="60960" cy="838200"/>
          </a:xfrm>
          <a:custGeom>
            <a:avLst/>
            <a:gdLst/>
            <a:ahLst/>
            <a:cxnLst/>
            <a:rect l="l" t="t" r="r" b="b"/>
            <a:pathLst>
              <a:path w="60960" h="838200">
                <a:moveTo>
                  <a:pt x="60639" y="837956"/>
                </a:moveTo>
                <a:lnTo>
                  <a:pt x="37210" y="833133"/>
                </a:lnTo>
                <a:lnTo>
                  <a:pt x="17916" y="820041"/>
                </a:lnTo>
                <a:lnTo>
                  <a:pt x="4823" y="800742"/>
                </a:lnTo>
                <a:lnTo>
                  <a:pt x="0" y="777301"/>
                </a:lnTo>
                <a:lnTo>
                  <a:pt x="0" y="60624"/>
                </a:lnTo>
                <a:lnTo>
                  <a:pt x="4823" y="37200"/>
                </a:lnTo>
                <a:lnTo>
                  <a:pt x="17916" y="17910"/>
                </a:lnTo>
                <a:lnTo>
                  <a:pt x="37210" y="4822"/>
                </a:lnTo>
                <a:lnTo>
                  <a:pt x="60639" y="0"/>
                </a:lnTo>
                <a:lnTo>
                  <a:pt x="60639" y="837956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26109" y="3803324"/>
            <a:ext cx="60960" cy="1342390"/>
          </a:xfrm>
          <a:custGeom>
            <a:avLst/>
            <a:gdLst/>
            <a:ahLst/>
            <a:cxnLst/>
            <a:rect l="l" t="t" r="r" b="b"/>
            <a:pathLst>
              <a:path w="60959" h="1342389">
                <a:moveTo>
                  <a:pt x="44" y="1342390"/>
                </a:moveTo>
                <a:lnTo>
                  <a:pt x="0" y="0"/>
                </a:lnTo>
                <a:lnTo>
                  <a:pt x="23441" y="4822"/>
                </a:lnTo>
                <a:lnTo>
                  <a:pt x="42740" y="17914"/>
                </a:lnTo>
                <a:lnTo>
                  <a:pt x="55832" y="37213"/>
                </a:lnTo>
                <a:lnTo>
                  <a:pt x="60655" y="60655"/>
                </a:lnTo>
                <a:lnTo>
                  <a:pt x="60655" y="1281744"/>
                </a:lnTo>
                <a:lnTo>
                  <a:pt x="55832" y="1305174"/>
                </a:lnTo>
                <a:lnTo>
                  <a:pt x="42740" y="1324474"/>
                </a:lnTo>
                <a:lnTo>
                  <a:pt x="23441" y="1337573"/>
                </a:lnTo>
                <a:lnTo>
                  <a:pt x="44" y="1342390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60880" y="1231577"/>
            <a:ext cx="5565775" cy="9055735"/>
          </a:xfrm>
          <a:custGeom>
            <a:avLst/>
            <a:gdLst/>
            <a:ahLst/>
            <a:cxnLst/>
            <a:rect l="l" t="t" r="r" b="b"/>
            <a:pathLst>
              <a:path w="5565775" h="9055735">
                <a:moveTo>
                  <a:pt x="55141" y="9055421"/>
                </a:moveTo>
                <a:lnTo>
                  <a:pt x="68" y="9055421"/>
                </a:lnTo>
                <a:lnTo>
                  <a:pt x="0" y="824173"/>
                </a:lnTo>
                <a:lnTo>
                  <a:pt x="1033" y="782438"/>
                </a:lnTo>
                <a:lnTo>
                  <a:pt x="4134" y="740446"/>
                </a:lnTo>
                <a:lnTo>
                  <a:pt x="9303" y="698969"/>
                </a:lnTo>
                <a:lnTo>
                  <a:pt x="16538" y="658785"/>
                </a:lnTo>
                <a:lnTo>
                  <a:pt x="25152" y="618818"/>
                </a:lnTo>
                <a:lnTo>
                  <a:pt x="35832" y="578848"/>
                </a:lnTo>
                <a:lnTo>
                  <a:pt x="57195" y="522342"/>
                </a:lnTo>
                <a:lnTo>
                  <a:pt x="82692" y="465834"/>
                </a:lnTo>
                <a:lnTo>
                  <a:pt x="100954" y="431381"/>
                </a:lnTo>
                <a:lnTo>
                  <a:pt x="121282" y="396925"/>
                </a:lnTo>
                <a:lnTo>
                  <a:pt x="142300" y="363847"/>
                </a:lnTo>
                <a:lnTo>
                  <a:pt x="182872" y="306479"/>
                </a:lnTo>
                <a:lnTo>
                  <a:pt x="221979" y="260998"/>
                </a:lnTo>
                <a:lnTo>
                  <a:pt x="257036" y="226973"/>
                </a:lnTo>
                <a:lnTo>
                  <a:pt x="285979" y="200271"/>
                </a:lnTo>
                <a:lnTo>
                  <a:pt x="339861" y="156976"/>
                </a:lnTo>
                <a:lnTo>
                  <a:pt x="381321" y="128828"/>
                </a:lnTo>
                <a:lnTo>
                  <a:pt x="424696" y="103115"/>
                </a:lnTo>
                <a:lnTo>
                  <a:pt x="469847" y="79962"/>
                </a:lnTo>
                <a:lnTo>
                  <a:pt x="516639" y="59493"/>
                </a:lnTo>
                <a:lnTo>
                  <a:pt x="564935" y="41832"/>
                </a:lnTo>
                <a:lnTo>
                  <a:pt x="614598" y="27103"/>
                </a:lnTo>
                <a:lnTo>
                  <a:pt x="665491" y="15432"/>
                </a:lnTo>
                <a:lnTo>
                  <a:pt x="717478" y="6941"/>
                </a:lnTo>
                <a:lnTo>
                  <a:pt x="770423" y="1756"/>
                </a:lnTo>
                <a:lnTo>
                  <a:pt x="824188" y="0"/>
                </a:lnTo>
                <a:lnTo>
                  <a:pt x="4743824" y="0"/>
                </a:lnTo>
                <a:lnTo>
                  <a:pt x="4797522" y="1693"/>
                </a:lnTo>
                <a:lnTo>
                  <a:pt x="4850301" y="6718"/>
                </a:lnTo>
                <a:lnTo>
                  <a:pt x="4902062" y="14985"/>
                </a:lnTo>
                <a:lnTo>
                  <a:pt x="4952705" y="26408"/>
                </a:lnTo>
                <a:lnTo>
                  <a:pt x="5002130" y="40900"/>
                </a:lnTo>
                <a:lnTo>
                  <a:pt x="5041293" y="55126"/>
                </a:lnTo>
                <a:lnTo>
                  <a:pt x="824188" y="55126"/>
                </a:lnTo>
                <a:lnTo>
                  <a:pt x="775580" y="56640"/>
                </a:lnTo>
                <a:lnTo>
                  <a:pt x="727770" y="61123"/>
                </a:lnTo>
                <a:lnTo>
                  <a:pt x="680852" y="68485"/>
                </a:lnTo>
                <a:lnTo>
                  <a:pt x="634914" y="78638"/>
                </a:lnTo>
                <a:lnTo>
                  <a:pt x="590047" y="91491"/>
                </a:lnTo>
                <a:lnTo>
                  <a:pt x="546341" y="106955"/>
                </a:lnTo>
                <a:lnTo>
                  <a:pt x="503887" y="124941"/>
                </a:lnTo>
                <a:lnTo>
                  <a:pt x="462753" y="145359"/>
                </a:lnTo>
                <a:lnTo>
                  <a:pt x="423071" y="168121"/>
                </a:lnTo>
                <a:lnTo>
                  <a:pt x="384911" y="193136"/>
                </a:lnTo>
                <a:lnTo>
                  <a:pt x="348364" y="220315"/>
                </a:lnTo>
                <a:lnTo>
                  <a:pt x="313520" y="249569"/>
                </a:lnTo>
                <a:lnTo>
                  <a:pt x="280469" y="280809"/>
                </a:lnTo>
                <a:lnTo>
                  <a:pt x="249303" y="313945"/>
                </a:lnTo>
                <a:lnTo>
                  <a:pt x="220110" y="348887"/>
                </a:lnTo>
                <a:lnTo>
                  <a:pt x="192983" y="385547"/>
                </a:lnTo>
                <a:lnTo>
                  <a:pt x="168010" y="423835"/>
                </a:lnTo>
                <a:lnTo>
                  <a:pt x="145282" y="463661"/>
                </a:lnTo>
                <a:lnTo>
                  <a:pt x="124890" y="504936"/>
                </a:lnTo>
                <a:lnTo>
                  <a:pt x="106924" y="547571"/>
                </a:lnTo>
                <a:lnTo>
                  <a:pt x="91474" y="591476"/>
                </a:lnTo>
                <a:lnTo>
                  <a:pt x="78631" y="636562"/>
                </a:lnTo>
                <a:lnTo>
                  <a:pt x="68484" y="682740"/>
                </a:lnTo>
                <a:lnTo>
                  <a:pt x="61125" y="729920"/>
                </a:lnTo>
                <a:lnTo>
                  <a:pt x="56643" y="778012"/>
                </a:lnTo>
                <a:lnTo>
                  <a:pt x="55214" y="824173"/>
                </a:lnTo>
                <a:lnTo>
                  <a:pt x="55141" y="9055421"/>
                </a:lnTo>
                <a:close/>
              </a:path>
              <a:path w="5565775" h="9055735">
                <a:moveTo>
                  <a:pt x="5565161" y="9055421"/>
                </a:moveTo>
                <a:lnTo>
                  <a:pt x="5510122" y="9055421"/>
                </a:lnTo>
                <a:lnTo>
                  <a:pt x="5510122" y="824173"/>
                </a:lnTo>
                <a:lnTo>
                  <a:pt x="5508608" y="775563"/>
                </a:lnTo>
                <a:lnTo>
                  <a:pt x="5504125" y="727752"/>
                </a:lnTo>
                <a:lnTo>
                  <a:pt x="5496766" y="680832"/>
                </a:lnTo>
                <a:lnTo>
                  <a:pt x="5486619" y="634893"/>
                </a:lnTo>
                <a:lnTo>
                  <a:pt x="5473774" y="590024"/>
                </a:lnTo>
                <a:lnTo>
                  <a:pt x="5458324" y="546317"/>
                </a:lnTo>
                <a:lnTo>
                  <a:pt x="5440357" y="503861"/>
                </a:lnTo>
                <a:lnTo>
                  <a:pt x="5419964" y="462746"/>
                </a:lnTo>
                <a:lnTo>
                  <a:pt x="5397235" y="423064"/>
                </a:lnTo>
                <a:lnTo>
                  <a:pt x="5372261" y="384905"/>
                </a:lnTo>
                <a:lnTo>
                  <a:pt x="5345132" y="348358"/>
                </a:lnTo>
                <a:lnTo>
                  <a:pt x="5315939" y="313515"/>
                </a:lnTo>
                <a:lnTo>
                  <a:pt x="5284772" y="280465"/>
                </a:lnTo>
                <a:lnTo>
                  <a:pt x="5251720" y="249298"/>
                </a:lnTo>
                <a:lnTo>
                  <a:pt x="5216876" y="220106"/>
                </a:lnTo>
                <a:lnTo>
                  <a:pt x="5180328" y="192979"/>
                </a:lnTo>
                <a:lnTo>
                  <a:pt x="5142167" y="168006"/>
                </a:lnTo>
                <a:lnTo>
                  <a:pt x="5102484" y="145279"/>
                </a:lnTo>
                <a:lnTo>
                  <a:pt x="5061477" y="124941"/>
                </a:lnTo>
                <a:lnTo>
                  <a:pt x="5018895" y="106921"/>
                </a:lnTo>
                <a:lnTo>
                  <a:pt x="4975189" y="91471"/>
                </a:lnTo>
                <a:lnTo>
                  <a:pt x="4930322" y="78628"/>
                </a:lnTo>
                <a:lnTo>
                  <a:pt x="4884385" y="68481"/>
                </a:lnTo>
                <a:lnTo>
                  <a:pt x="4837466" y="61122"/>
                </a:lnTo>
                <a:lnTo>
                  <a:pt x="4789658" y="56640"/>
                </a:lnTo>
                <a:lnTo>
                  <a:pt x="4741050" y="55126"/>
                </a:lnTo>
                <a:lnTo>
                  <a:pt x="5041293" y="55126"/>
                </a:lnTo>
                <a:lnTo>
                  <a:pt x="5096929" y="78744"/>
                </a:lnTo>
                <a:lnTo>
                  <a:pt x="5142103" y="101922"/>
                </a:lnTo>
                <a:lnTo>
                  <a:pt x="5185661" y="127822"/>
                </a:lnTo>
                <a:lnTo>
                  <a:pt x="5227504" y="156355"/>
                </a:lnTo>
                <a:lnTo>
                  <a:pt x="5267531" y="187436"/>
                </a:lnTo>
                <a:lnTo>
                  <a:pt x="5296476" y="212588"/>
                </a:lnTo>
                <a:lnTo>
                  <a:pt x="5325443" y="239807"/>
                </a:lnTo>
                <a:lnTo>
                  <a:pt x="5365060" y="284255"/>
                </a:lnTo>
                <a:lnTo>
                  <a:pt x="5402619" y="330771"/>
                </a:lnTo>
                <a:lnTo>
                  <a:pt x="5425688" y="363847"/>
                </a:lnTo>
                <a:lnTo>
                  <a:pt x="5446723" y="396925"/>
                </a:lnTo>
                <a:lnTo>
                  <a:pt x="5467046" y="430347"/>
                </a:lnTo>
                <a:lnTo>
                  <a:pt x="5485311" y="465834"/>
                </a:lnTo>
                <a:lnTo>
                  <a:pt x="5509421" y="521309"/>
                </a:lnTo>
                <a:lnTo>
                  <a:pt x="5529416" y="578848"/>
                </a:lnTo>
                <a:lnTo>
                  <a:pt x="5540091" y="618818"/>
                </a:lnTo>
                <a:lnTo>
                  <a:pt x="5548709" y="658785"/>
                </a:lnTo>
                <a:lnTo>
                  <a:pt x="5555933" y="698582"/>
                </a:lnTo>
                <a:lnTo>
                  <a:pt x="5561096" y="739412"/>
                </a:lnTo>
                <a:lnTo>
                  <a:pt x="5564196" y="781276"/>
                </a:lnTo>
                <a:lnTo>
                  <a:pt x="5565230" y="824173"/>
                </a:lnTo>
                <a:lnTo>
                  <a:pt x="5565161" y="9055421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0111" y="3443282"/>
            <a:ext cx="6825615" cy="3400425"/>
          </a:xfrm>
          <a:custGeom>
            <a:avLst/>
            <a:gdLst/>
            <a:ahLst/>
            <a:cxnLst/>
            <a:rect l="l" t="t" r="r" b="b"/>
            <a:pathLst>
              <a:path w="6825615" h="3400425">
                <a:moveTo>
                  <a:pt x="6185909" y="3400422"/>
                </a:moveTo>
                <a:lnTo>
                  <a:pt x="640851" y="3400422"/>
                </a:lnTo>
                <a:lnTo>
                  <a:pt x="593124" y="3398659"/>
                </a:lnTo>
                <a:lnTo>
                  <a:pt x="546333" y="3393456"/>
                </a:lnTo>
                <a:lnTo>
                  <a:pt x="500604" y="3384936"/>
                </a:lnTo>
                <a:lnTo>
                  <a:pt x="456060" y="3373225"/>
                </a:lnTo>
                <a:lnTo>
                  <a:pt x="412829" y="3358449"/>
                </a:lnTo>
                <a:lnTo>
                  <a:pt x="371035" y="3340733"/>
                </a:lnTo>
                <a:lnTo>
                  <a:pt x="330803" y="3320201"/>
                </a:lnTo>
                <a:lnTo>
                  <a:pt x="292259" y="3296980"/>
                </a:lnTo>
                <a:lnTo>
                  <a:pt x="255527" y="3271194"/>
                </a:lnTo>
                <a:lnTo>
                  <a:pt x="220734" y="3242969"/>
                </a:lnTo>
                <a:lnTo>
                  <a:pt x="188004" y="3212429"/>
                </a:lnTo>
                <a:lnTo>
                  <a:pt x="157463" y="3179701"/>
                </a:lnTo>
                <a:lnTo>
                  <a:pt x="129237" y="3144909"/>
                </a:lnTo>
                <a:lnTo>
                  <a:pt x="103449" y="3108179"/>
                </a:lnTo>
                <a:lnTo>
                  <a:pt x="80226" y="3069635"/>
                </a:lnTo>
                <a:lnTo>
                  <a:pt x="59693" y="3029404"/>
                </a:lnTo>
                <a:lnTo>
                  <a:pt x="41976" y="2987610"/>
                </a:lnTo>
                <a:lnTo>
                  <a:pt x="27198" y="2944378"/>
                </a:lnTo>
                <a:lnTo>
                  <a:pt x="15487" y="2899834"/>
                </a:lnTo>
                <a:lnTo>
                  <a:pt x="6966" y="2854104"/>
                </a:lnTo>
                <a:lnTo>
                  <a:pt x="1762" y="2807312"/>
                </a:lnTo>
                <a:lnTo>
                  <a:pt x="0" y="2759584"/>
                </a:lnTo>
                <a:lnTo>
                  <a:pt x="0" y="640850"/>
                </a:lnTo>
                <a:lnTo>
                  <a:pt x="1762" y="593124"/>
                </a:lnTo>
                <a:lnTo>
                  <a:pt x="6966" y="546333"/>
                </a:lnTo>
                <a:lnTo>
                  <a:pt x="15487" y="500604"/>
                </a:lnTo>
                <a:lnTo>
                  <a:pt x="27198" y="456061"/>
                </a:lnTo>
                <a:lnTo>
                  <a:pt x="41976" y="412829"/>
                </a:lnTo>
                <a:lnTo>
                  <a:pt x="59693" y="371035"/>
                </a:lnTo>
                <a:lnTo>
                  <a:pt x="80226" y="330803"/>
                </a:lnTo>
                <a:lnTo>
                  <a:pt x="103449" y="292259"/>
                </a:lnTo>
                <a:lnTo>
                  <a:pt x="129237" y="255527"/>
                </a:lnTo>
                <a:lnTo>
                  <a:pt x="157463" y="220734"/>
                </a:lnTo>
                <a:lnTo>
                  <a:pt x="188004" y="188004"/>
                </a:lnTo>
                <a:lnTo>
                  <a:pt x="220734" y="157464"/>
                </a:lnTo>
                <a:lnTo>
                  <a:pt x="255527" y="129237"/>
                </a:lnTo>
                <a:lnTo>
                  <a:pt x="292259" y="103449"/>
                </a:lnTo>
                <a:lnTo>
                  <a:pt x="330803" y="80226"/>
                </a:lnTo>
                <a:lnTo>
                  <a:pt x="371035" y="59693"/>
                </a:lnTo>
                <a:lnTo>
                  <a:pt x="412829" y="41976"/>
                </a:lnTo>
                <a:lnTo>
                  <a:pt x="456060" y="27198"/>
                </a:lnTo>
                <a:lnTo>
                  <a:pt x="500604" y="15487"/>
                </a:lnTo>
                <a:lnTo>
                  <a:pt x="546333" y="6966"/>
                </a:lnTo>
                <a:lnTo>
                  <a:pt x="593124" y="1762"/>
                </a:lnTo>
                <a:lnTo>
                  <a:pt x="640851" y="0"/>
                </a:lnTo>
                <a:lnTo>
                  <a:pt x="6185909" y="0"/>
                </a:lnTo>
                <a:lnTo>
                  <a:pt x="6233639" y="1762"/>
                </a:lnTo>
                <a:lnTo>
                  <a:pt x="6280432" y="6966"/>
                </a:lnTo>
                <a:lnTo>
                  <a:pt x="6326164" y="15487"/>
                </a:lnTo>
                <a:lnTo>
                  <a:pt x="6370709" y="27198"/>
                </a:lnTo>
                <a:lnTo>
                  <a:pt x="6413942" y="41976"/>
                </a:lnTo>
                <a:lnTo>
                  <a:pt x="6455737" y="59693"/>
                </a:lnTo>
                <a:lnTo>
                  <a:pt x="6495971" y="80226"/>
                </a:lnTo>
                <a:lnTo>
                  <a:pt x="6534516" y="103449"/>
                </a:lnTo>
                <a:lnTo>
                  <a:pt x="6571249" y="129237"/>
                </a:lnTo>
                <a:lnTo>
                  <a:pt x="6606043" y="157464"/>
                </a:lnTo>
                <a:lnTo>
                  <a:pt x="6638773" y="188004"/>
                </a:lnTo>
                <a:lnTo>
                  <a:pt x="6669315" y="220734"/>
                </a:lnTo>
                <a:lnTo>
                  <a:pt x="6697543" y="255527"/>
                </a:lnTo>
                <a:lnTo>
                  <a:pt x="6723331" y="292259"/>
                </a:lnTo>
                <a:lnTo>
                  <a:pt x="6746554" y="330803"/>
                </a:lnTo>
                <a:lnTo>
                  <a:pt x="6767087" y="371035"/>
                </a:lnTo>
                <a:lnTo>
                  <a:pt x="6784805" y="412829"/>
                </a:lnTo>
                <a:lnTo>
                  <a:pt x="6799583" y="456061"/>
                </a:lnTo>
                <a:lnTo>
                  <a:pt x="6811294" y="500604"/>
                </a:lnTo>
                <a:lnTo>
                  <a:pt x="6819815" y="546333"/>
                </a:lnTo>
                <a:lnTo>
                  <a:pt x="6825019" y="593124"/>
                </a:lnTo>
                <a:lnTo>
                  <a:pt x="6825395" y="603295"/>
                </a:lnTo>
                <a:lnTo>
                  <a:pt x="6825395" y="2797141"/>
                </a:lnTo>
                <a:lnTo>
                  <a:pt x="6819815" y="2854104"/>
                </a:lnTo>
                <a:lnTo>
                  <a:pt x="6811294" y="2899834"/>
                </a:lnTo>
                <a:lnTo>
                  <a:pt x="6799583" y="2944378"/>
                </a:lnTo>
                <a:lnTo>
                  <a:pt x="6784805" y="2987610"/>
                </a:lnTo>
                <a:lnTo>
                  <a:pt x="6767087" y="3029404"/>
                </a:lnTo>
                <a:lnTo>
                  <a:pt x="6746554" y="3069635"/>
                </a:lnTo>
                <a:lnTo>
                  <a:pt x="6723331" y="3108179"/>
                </a:lnTo>
                <a:lnTo>
                  <a:pt x="6697543" y="3144909"/>
                </a:lnTo>
                <a:lnTo>
                  <a:pt x="6669315" y="3179701"/>
                </a:lnTo>
                <a:lnTo>
                  <a:pt x="6638773" y="3212429"/>
                </a:lnTo>
                <a:lnTo>
                  <a:pt x="6606043" y="3242969"/>
                </a:lnTo>
                <a:lnTo>
                  <a:pt x="6571249" y="3271194"/>
                </a:lnTo>
                <a:lnTo>
                  <a:pt x="6534516" y="3296980"/>
                </a:lnTo>
                <a:lnTo>
                  <a:pt x="6495971" y="3320201"/>
                </a:lnTo>
                <a:lnTo>
                  <a:pt x="6455737" y="3340733"/>
                </a:lnTo>
                <a:lnTo>
                  <a:pt x="6413942" y="3358449"/>
                </a:lnTo>
                <a:lnTo>
                  <a:pt x="6370709" y="3373225"/>
                </a:lnTo>
                <a:lnTo>
                  <a:pt x="6326164" y="3384936"/>
                </a:lnTo>
                <a:lnTo>
                  <a:pt x="6280432" y="3393456"/>
                </a:lnTo>
                <a:lnTo>
                  <a:pt x="6233639" y="3398659"/>
                </a:lnTo>
                <a:lnTo>
                  <a:pt x="6185909" y="3400422"/>
                </a:lnTo>
                <a:close/>
              </a:path>
            </a:pathLst>
          </a:custGeom>
          <a:solidFill>
            <a:srgbClr val="FFFFFF">
              <a:alpha val="948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39640" y="4866421"/>
            <a:ext cx="6811009" cy="0"/>
          </a:xfrm>
          <a:custGeom>
            <a:avLst/>
            <a:gdLst/>
            <a:ahLst/>
            <a:cxnLst/>
            <a:rect l="l" t="t" r="r" b="b"/>
            <a:pathLst>
              <a:path w="6811009">
                <a:moveTo>
                  <a:pt x="0" y="0"/>
                </a:moveTo>
                <a:lnTo>
                  <a:pt x="6810406" y="0"/>
                </a:lnTo>
              </a:path>
            </a:pathLst>
          </a:custGeom>
          <a:ln w="1905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043F1DF0-AE51-0388-66D7-91C0DFB576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3260" y="3958020"/>
            <a:ext cx="3600479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pt-BR" b="1" spc="600" dirty="0">
                <a:latin typeface="Futura Bk BT"/>
              </a:rPr>
              <a:t>NOTIFICATION</a:t>
            </a:r>
            <a:endParaRPr b="1" spc="600" dirty="0">
              <a:latin typeface="Futura Bk BT"/>
            </a:endParaRP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B03EAF72-D8AF-6CDE-D4C8-16E0FB6E3E7C}"/>
              </a:ext>
            </a:extLst>
          </p:cNvPr>
          <p:cNvSpPr txBox="1"/>
          <p:nvPr/>
        </p:nvSpPr>
        <p:spPr>
          <a:xfrm>
            <a:off x="2019300" y="5554315"/>
            <a:ext cx="632460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500" spc="45" dirty="0" err="1">
                <a:latin typeface="Lucida Sans Unicode"/>
                <a:cs typeface="Lucida Sans Unicode"/>
              </a:rPr>
              <a:t>Three</a:t>
            </a:r>
            <a:r>
              <a:rPr lang="es-ES" sz="2500" spc="45" dirty="0">
                <a:latin typeface="Lucida Sans Unicode"/>
                <a:cs typeface="Lucida Sans Unicode"/>
              </a:rPr>
              <a:t> </a:t>
            </a:r>
            <a:r>
              <a:rPr lang="es-ES" sz="2500" spc="45" dirty="0" err="1">
                <a:latin typeface="Lucida Sans Unicode"/>
                <a:cs typeface="Lucida Sans Unicode"/>
              </a:rPr>
              <a:t>days</a:t>
            </a:r>
            <a:r>
              <a:rPr lang="es-ES" sz="2500" spc="45" dirty="0">
                <a:latin typeface="Lucida Sans Unicode"/>
                <a:cs typeface="Lucida Sans Unicode"/>
              </a:rPr>
              <a:t> </a:t>
            </a:r>
            <a:r>
              <a:rPr sz="2500" spc="-45" dirty="0">
                <a:latin typeface="Lucida Sans Unicode"/>
                <a:cs typeface="Lucida Sans Unicode"/>
              </a:rPr>
              <a:t>left </a:t>
            </a:r>
            <a:r>
              <a:rPr sz="2500" spc="-60" dirty="0">
                <a:latin typeface="Lucida Sans Unicode"/>
                <a:cs typeface="Lucida Sans Unicode"/>
              </a:rPr>
              <a:t>for </a:t>
            </a:r>
            <a:r>
              <a:rPr sz="2500" spc="30" dirty="0">
                <a:latin typeface="Lucida Sans Unicode"/>
                <a:cs typeface="Lucida Sans Unicode"/>
              </a:rPr>
              <a:t>World </a:t>
            </a:r>
            <a:r>
              <a:rPr sz="2500" spc="-10" dirty="0">
                <a:latin typeface="Lucida Sans Unicode"/>
                <a:cs typeface="Lucida Sans Unicode"/>
              </a:rPr>
              <a:t>Investor</a:t>
            </a:r>
            <a:r>
              <a:rPr sz="2500" dirty="0">
                <a:latin typeface="Lucida Sans Unicode"/>
                <a:cs typeface="Lucida Sans Unicode"/>
              </a:rPr>
              <a:t> </a:t>
            </a:r>
            <a:r>
              <a:rPr sz="2500" spc="70" dirty="0">
                <a:latin typeface="Lucida Sans Unicode"/>
                <a:cs typeface="Lucida Sans Unicode"/>
              </a:rPr>
              <a:t>Week</a:t>
            </a:r>
            <a:endParaRPr sz="2500" dirty="0">
              <a:latin typeface="Lucida Sans Unicode"/>
              <a:cs typeface="Lucida Sans Unicode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0AEA00-15C2-6B90-BC2D-73AF174964A6}"/>
              </a:ext>
            </a:extLst>
          </p:cNvPr>
          <p:cNvGrpSpPr/>
          <p:nvPr/>
        </p:nvGrpSpPr>
        <p:grpSpPr>
          <a:xfrm>
            <a:off x="3556680" y="7448178"/>
            <a:ext cx="3086100" cy="1985645"/>
            <a:chOff x="740962" y="278954"/>
            <a:chExt cx="3086100" cy="1985645"/>
          </a:xfrm>
        </p:grpSpPr>
        <p:sp>
          <p:nvSpPr>
            <p:cNvPr id="21" name="object 3">
              <a:extLst>
                <a:ext uri="{FF2B5EF4-FFF2-40B4-BE49-F238E27FC236}">
                  <a16:creationId xmlns:a16="http://schemas.microsoft.com/office/drawing/2014/main" id="{12EA20DA-B99B-3264-9DC5-17BE5A461C4D}"/>
                </a:ext>
              </a:extLst>
            </p:cNvPr>
            <p:cNvSpPr/>
            <p:nvPr/>
          </p:nvSpPr>
          <p:spPr>
            <a:xfrm>
              <a:off x="740962" y="278954"/>
              <a:ext cx="3086100" cy="1985645"/>
            </a:xfrm>
            <a:custGeom>
              <a:avLst/>
              <a:gdLst/>
              <a:ahLst/>
              <a:cxnLst/>
              <a:rect l="l" t="t" r="r" b="b"/>
              <a:pathLst>
                <a:path w="3086100" h="1985645">
                  <a:moveTo>
                    <a:pt x="0" y="0"/>
                  </a:moveTo>
                  <a:lnTo>
                    <a:pt x="3086101" y="0"/>
                  </a:lnTo>
                  <a:lnTo>
                    <a:pt x="3086101" y="1985070"/>
                  </a:lnTo>
                  <a:lnTo>
                    <a:pt x="0" y="198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2F2D8F7F-3903-9291-CDFA-2E375DDE34C9}"/>
                </a:ext>
              </a:extLst>
            </p:cNvPr>
            <p:cNvSpPr/>
            <p:nvPr/>
          </p:nvSpPr>
          <p:spPr>
            <a:xfrm>
              <a:off x="884831" y="550288"/>
              <a:ext cx="2800349" cy="143827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2EB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6009" y="1286707"/>
            <a:ext cx="5455285" cy="9000490"/>
          </a:xfrm>
          <a:custGeom>
            <a:avLst/>
            <a:gdLst/>
            <a:ahLst/>
            <a:cxnLst/>
            <a:rect l="l" t="t" r="r" b="b"/>
            <a:pathLst>
              <a:path w="5455284" h="9000490">
                <a:moveTo>
                  <a:pt x="286667" y="9000292"/>
                </a:moveTo>
                <a:lnTo>
                  <a:pt x="0" y="9000292"/>
                </a:lnTo>
                <a:lnTo>
                  <a:pt x="0" y="769043"/>
                </a:lnTo>
                <a:lnTo>
                  <a:pt x="1514" y="720434"/>
                </a:lnTo>
                <a:lnTo>
                  <a:pt x="5995" y="672624"/>
                </a:lnTo>
                <a:lnTo>
                  <a:pt x="13355" y="625704"/>
                </a:lnTo>
                <a:lnTo>
                  <a:pt x="23501" y="579765"/>
                </a:lnTo>
                <a:lnTo>
                  <a:pt x="36345" y="534896"/>
                </a:lnTo>
                <a:lnTo>
                  <a:pt x="51795" y="491189"/>
                </a:lnTo>
                <a:lnTo>
                  <a:pt x="69765" y="448733"/>
                </a:lnTo>
                <a:lnTo>
                  <a:pt x="90153" y="407619"/>
                </a:lnTo>
                <a:lnTo>
                  <a:pt x="112881" y="367937"/>
                </a:lnTo>
                <a:lnTo>
                  <a:pt x="137854" y="329778"/>
                </a:lnTo>
                <a:lnTo>
                  <a:pt x="165036" y="293166"/>
                </a:lnTo>
                <a:lnTo>
                  <a:pt x="194174" y="258388"/>
                </a:lnTo>
                <a:lnTo>
                  <a:pt x="225340" y="225338"/>
                </a:lnTo>
                <a:lnTo>
                  <a:pt x="258390" y="194172"/>
                </a:lnTo>
                <a:lnTo>
                  <a:pt x="293234" y="164980"/>
                </a:lnTo>
                <a:lnTo>
                  <a:pt x="329782" y="137853"/>
                </a:lnTo>
                <a:lnTo>
                  <a:pt x="367942" y="112880"/>
                </a:lnTo>
                <a:lnTo>
                  <a:pt x="407624" y="90153"/>
                </a:lnTo>
                <a:lnTo>
                  <a:pt x="448739" y="69761"/>
                </a:lnTo>
                <a:lnTo>
                  <a:pt x="491196" y="51795"/>
                </a:lnTo>
                <a:lnTo>
                  <a:pt x="534904" y="36345"/>
                </a:lnTo>
                <a:lnTo>
                  <a:pt x="579774" y="23501"/>
                </a:lnTo>
                <a:lnTo>
                  <a:pt x="625715" y="13355"/>
                </a:lnTo>
                <a:lnTo>
                  <a:pt x="672636" y="5995"/>
                </a:lnTo>
                <a:lnTo>
                  <a:pt x="720447" y="1514"/>
                </a:lnTo>
                <a:lnTo>
                  <a:pt x="769059" y="0"/>
                </a:lnTo>
                <a:lnTo>
                  <a:pt x="4685921" y="0"/>
                </a:lnTo>
                <a:lnTo>
                  <a:pt x="4734532" y="1514"/>
                </a:lnTo>
                <a:lnTo>
                  <a:pt x="4782343" y="5995"/>
                </a:lnTo>
                <a:lnTo>
                  <a:pt x="4829263" y="13355"/>
                </a:lnTo>
                <a:lnTo>
                  <a:pt x="4875204" y="23501"/>
                </a:lnTo>
                <a:lnTo>
                  <a:pt x="4920073" y="36345"/>
                </a:lnTo>
                <a:lnTo>
                  <a:pt x="4963782" y="51795"/>
                </a:lnTo>
                <a:lnTo>
                  <a:pt x="5006239" y="69761"/>
                </a:lnTo>
                <a:lnTo>
                  <a:pt x="5047354" y="90153"/>
                </a:lnTo>
                <a:lnTo>
                  <a:pt x="5087038" y="112880"/>
                </a:lnTo>
                <a:lnTo>
                  <a:pt x="5125198" y="137853"/>
                </a:lnTo>
                <a:lnTo>
                  <a:pt x="5161746" y="164980"/>
                </a:lnTo>
                <a:lnTo>
                  <a:pt x="5196591" y="194172"/>
                </a:lnTo>
                <a:lnTo>
                  <a:pt x="5229643" y="225338"/>
                </a:lnTo>
                <a:lnTo>
                  <a:pt x="5260810" y="258388"/>
                </a:lnTo>
                <a:lnTo>
                  <a:pt x="5282195" y="283912"/>
                </a:lnTo>
                <a:lnTo>
                  <a:pt x="741474" y="283912"/>
                </a:lnTo>
                <a:lnTo>
                  <a:pt x="695031" y="286264"/>
                </a:lnTo>
                <a:lnTo>
                  <a:pt x="649916" y="293166"/>
                </a:lnTo>
                <a:lnTo>
                  <a:pt x="606360" y="304389"/>
                </a:lnTo>
                <a:lnTo>
                  <a:pt x="564592" y="319702"/>
                </a:lnTo>
                <a:lnTo>
                  <a:pt x="524843" y="338875"/>
                </a:lnTo>
                <a:lnTo>
                  <a:pt x="487343" y="361678"/>
                </a:lnTo>
                <a:lnTo>
                  <a:pt x="452227" y="387967"/>
                </a:lnTo>
                <a:lnTo>
                  <a:pt x="420010" y="417254"/>
                </a:lnTo>
                <a:lnTo>
                  <a:pt x="390637" y="449565"/>
                </a:lnTo>
                <a:lnTo>
                  <a:pt x="364434" y="484587"/>
                </a:lnTo>
                <a:lnTo>
                  <a:pt x="341631" y="522087"/>
                </a:lnTo>
                <a:lnTo>
                  <a:pt x="322458" y="561837"/>
                </a:lnTo>
                <a:lnTo>
                  <a:pt x="307125" y="603680"/>
                </a:lnTo>
                <a:lnTo>
                  <a:pt x="295922" y="647162"/>
                </a:lnTo>
                <a:lnTo>
                  <a:pt x="289019" y="692278"/>
                </a:lnTo>
                <a:lnTo>
                  <a:pt x="286667" y="738722"/>
                </a:lnTo>
                <a:lnTo>
                  <a:pt x="286667" y="9000292"/>
                </a:lnTo>
                <a:close/>
              </a:path>
              <a:path w="5455284" h="9000490">
                <a:moveTo>
                  <a:pt x="3870033" y="664299"/>
                </a:moveTo>
                <a:lnTo>
                  <a:pt x="1590464" y="664299"/>
                </a:lnTo>
                <a:lnTo>
                  <a:pt x="1544650" y="660136"/>
                </a:lnTo>
                <a:lnTo>
                  <a:pt x="1501422" y="648146"/>
                </a:lnTo>
                <a:lnTo>
                  <a:pt x="1461529" y="629078"/>
                </a:lnTo>
                <a:lnTo>
                  <a:pt x="1425720" y="603680"/>
                </a:lnTo>
                <a:lnTo>
                  <a:pt x="1394743" y="572702"/>
                </a:lnTo>
                <a:lnTo>
                  <a:pt x="1369346" y="536891"/>
                </a:lnTo>
                <a:lnTo>
                  <a:pt x="1350279" y="496996"/>
                </a:lnTo>
                <a:lnTo>
                  <a:pt x="1338290" y="453766"/>
                </a:lnTo>
                <a:lnTo>
                  <a:pt x="1334127" y="407950"/>
                </a:lnTo>
                <a:lnTo>
                  <a:pt x="1334127" y="283912"/>
                </a:lnTo>
                <a:lnTo>
                  <a:pt x="4126369" y="283912"/>
                </a:lnTo>
                <a:lnTo>
                  <a:pt x="4126369" y="352824"/>
                </a:lnTo>
                <a:lnTo>
                  <a:pt x="3382139" y="352824"/>
                </a:lnTo>
                <a:lnTo>
                  <a:pt x="3356249" y="358164"/>
                </a:lnTo>
                <a:lnTo>
                  <a:pt x="3334240" y="372807"/>
                </a:lnTo>
                <a:lnTo>
                  <a:pt x="3332796" y="374873"/>
                </a:lnTo>
                <a:lnTo>
                  <a:pt x="2365022" y="374873"/>
                </a:lnTo>
                <a:lnTo>
                  <a:pt x="2347235" y="378319"/>
                </a:lnTo>
                <a:lnTo>
                  <a:pt x="2332294" y="387967"/>
                </a:lnTo>
                <a:lnTo>
                  <a:pt x="2322005" y="402783"/>
                </a:lnTo>
                <a:lnTo>
                  <a:pt x="2318174" y="421733"/>
                </a:lnTo>
                <a:lnTo>
                  <a:pt x="2322005" y="440684"/>
                </a:lnTo>
                <a:lnTo>
                  <a:pt x="2332294" y="455500"/>
                </a:lnTo>
                <a:lnTo>
                  <a:pt x="2347235" y="465148"/>
                </a:lnTo>
                <a:lnTo>
                  <a:pt x="2365022" y="468593"/>
                </a:lnTo>
                <a:lnTo>
                  <a:pt x="3331827" y="468593"/>
                </a:lnTo>
                <a:lnTo>
                  <a:pt x="3333211" y="470661"/>
                </a:lnTo>
                <a:lnTo>
                  <a:pt x="3355092" y="485304"/>
                </a:lnTo>
                <a:lnTo>
                  <a:pt x="3382139" y="490645"/>
                </a:lnTo>
                <a:lnTo>
                  <a:pt x="4111979" y="490645"/>
                </a:lnTo>
                <a:lnTo>
                  <a:pt x="4110217" y="496996"/>
                </a:lnTo>
                <a:lnTo>
                  <a:pt x="4091150" y="536891"/>
                </a:lnTo>
                <a:lnTo>
                  <a:pt x="4065754" y="572702"/>
                </a:lnTo>
                <a:lnTo>
                  <a:pt x="4034777" y="603680"/>
                </a:lnTo>
                <a:lnTo>
                  <a:pt x="3998968" y="629078"/>
                </a:lnTo>
                <a:lnTo>
                  <a:pt x="3959075" y="648146"/>
                </a:lnTo>
                <a:lnTo>
                  <a:pt x="3915847" y="660136"/>
                </a:lnTo>
                <a:lnTo>
                  <a:pt x="3870033" y="664299"/>
                </a:lnTo>
                <a:close/>
              </a:path>
              <a:path w="5455284" h="9000490">
                <a:moveTo>
                  <a:pt x="5454993" y="9000292"/>
                </a:moveTo>
                <a:lnTo>
                  <a:pt x="5171071" y="9000292"/>
                </a:lnTo>
                <a:lnTo>
                  <a:pt x="5171071" y="738722"/>
                </a:lnTo>
                <a:lnTo>
                  <a:pt x="5168719" y="692278"/>
                </a:lnTo>
                <a:lnTo>
                  <a:pt x="5161817" y="647162"/>
                </a:lnTo>
                <a:lnTo>
                  <a:pt x="5150586" y="603605"/>
                </a:lnTo>
                <a:lnTo>
                  <a:pt x="5135281" y="561837"/>
                </a:lnTo>
                <a:lnTo>
                  <a:pt x="5116108" y="522087"/>
                </a:lnTo>
                <a:lnTo>
                  <a:pt x="5093305" y="484587"/>
                </a:lnTo>
                <a:lnTo>
                  <a:pt x="5067102" y="449565"/>
                </a:lnTo>
                <a:lnTo>
                  <a:pt x="5037729" y="417254"/>
                </a:lnTo>
                <a:lnTo>
                  <a:pt x="5005511" y="387967"/>
                </a:lnTo>
                <a:lnTo>
                  <a:pt x="4970395" y="361678"/>
                </a:lnTo>
                <a:lnTo>
                  <a:pt x="4932893" y="338875"/>
                </a:lnTo>
                <a:lnTo>
                  <a:pt x="4893142" y="319702"/>
                </a:lnTo>
                <a:lnTo>
                  <a:pt x="4851372" y="304389"/>
                </a:lnTo>
                <a:lnTo>
                  <a:pt x="4807814" y="293166"/>
                </a:lnTo>
                <a:lnTo>
                  <a:pt x="4762696" y="286264"/>
                </a:lnTo>
                <a:lnTo>
                  <a:pt x="4716249" y="283912"/>
                </a:lnTo>
                <a:lnTo>
                  <a:pt x="5282195" y="283912"/>
                </a:lnTo>
                <a:lnTo>
                  <a:pt x="5317132" y="329778"/>
                </a:lnTo>
                <a:lnTo>
                  <a:pt x="5342106" y="367937"/>
                </a:lnTo>
                <a:lnTo>
                  <a:pt x="5364834" y="407619"/>
                </a:lnTo>
                <a:lnTo>
                  <a:pt x="5385248" y="448781"/>
                </a:lnTo>
                <a:lnTo>
                  <a:pt x="5403194" y="491189"/>
                </a:lnTo>
                <a:lnTo>
                  <a:pt x="5418645" y="534896"/>
                </a:lnTo>
                <a:lnTo>
                  <a:pt x="5431489" y="579765"/>
                </a:lnTo>
                <a:lnTo>
                  <a:pt x="5441636" y="625704"/>
                </a:lnTo>
                <a:lnTo>
                  <a:pt x="5448996" y="672624"/>
                </a:lnTo>
                <a:lnTo>
                  <a:pt x="5453478" y="720434"/>
                </a:lnTo>
                <a:lnTo>
                  <a:pt x="5454993" y="769043"/>
                </a:lnTo>
                <a:lnTo>
                  <a:pt x="5454993" y="9000292"/>
                </a:lnTo>
                <a:close/>
              </a:path>
              <a:path w="5455284" h="9000490">
                <a:moveTo>
                  <a:pt x="4111979" y="490645"/>
                </a:moveTo>
                <a:lnTo>
                  <a:pt x="3382139" y="490645"/>
                </a:lnTo>
                <a:lnTo>
                  <a:pt x="3409187" y="485304"/>
                </a:lnTo>
                <a:lnTo>
                  <a:pt x="3431067" y="470661"/>
                </a:lnTo>
                <a:lnTo>
                  <a:pt x="3445713" y="448781"/>
                </a:lnTo>
                <a:lnTo>
                  <a:pt x="3451055" y="421733"/>
                </a:lnTo>
                <a:lnTo>
                  <a:pt x="3445713" y="394685"/>
                </a:lnTo>
                <a:lnTo>
                  <a:pt x="3431067" y="372807"/>
                </a:lnTo>
                <a:lnTo>
                  <a:pt x="3409187" y="358164"/>
                </a:lnTo>
                <a:lnTo>
                  <a:pt x="3382139" y="352824"/>
                </a:lnTo>
                <a:lnTo>
                  <a:pt x="4126369" y="352824"/>
                </a:lnTo>
                <a:lnTo>
                  <a:pt x="4126369" y="407950"/>
                </a:lnTo>
                <a:lnTo>
                  <a:pt x="4122207" y="453766"/>
                </a:lnTo>
                <a:lnTo>
                  <a:pt x="4111979" y="490645"/>
                </a:lnTo>
                <a:close/>
              </a:path>
              <a:path w="5455284" h="9000490">
                <a:moveTo>
                  <a:pt x="3331827" y="468593"/>
                </a:moveTo>
                <a:lnTo>
                  <a:pt x="3026560" y="468593"/>
                </a:lnTo>
                <a:lnTo>
                  <a:pt x="3044347" y="465148"/>
                </a:lnTo>
                <a:lnTo>
                  <a:pt x="3059288" y="455500"/>
                </a:lnTo>
                <a:lnTo>
                  <a:pt x="3069576" y="440684"/>
                </a:lnTo>
                <a:lnTo>
                  <a:pt x="3073407" y="421733"/>
                </a:lnTo>
                <a:lnTo>
                  <a:pt x="3069576" y="402783"/>
                </a:lnTo>
                <a:lnTo>
                  <a:pt x="3059288" y="387967"/>
                </a:lnTo>
                <a:lnTo>
                  <a:pt x="3044347" y="378319"/>
                </a:lnTo>
                <a:lnTo>
                  <a:pt x="3026560" y="374873"/>
                </a:lnTo>
                <a:lnTo>
                  <a:pt x="3332796" y="374873"/>
                </a:lnTo>
                <a:lnTo>
                  <a:pt x="3318951" y="394685"/>
                </a:lnTo>
                <a:lnTo>
                  <a:pt x="3313224" y="421733"/>
                </a:lnTo>
                <a:lnTo>
                  <a:pt x="3318566" y="448781"/>
                </a:lnTo>
                <a:lnTo>
                  <a:pt x="3331827" y="468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02676" y="1570634"/>
            <a:ext cx="4884404" cy="8716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34183" y="1661580"/>
            <a:ext cx="755650" cy="93980"/>
          </a:xfrm>
          <a:custGeom>
            <a:avLst/>
            <a:gdLst/>
            <a:ahLst/>
            <a:cxnLst/>
            <a:rect l="l" t="t" r="r" b="b"/>
            <a:pathLst>
              <a:path w="755650" h="93980">
                <a:moveTo>
                  <a:pt x="708385" y="93719"/>
                </a:moveTo>
                <a:lnTo>
                  <a:pt x="46847" y="93719"/>
                </a:lnTo>
                <a:lnTo>
                  <a:pt x="29060" y="90274"/>
                </a:lnTo>
                <a:lnTo>
                  <a:pt x="14119" y="80627"/>
                </a:lnTo>
                <a:lnTo>
                  <a:pt x="3830" y="65811"/>
                </a:lnTo>
                <a:lnTo>
                  <a:pt x="0" y="46859"/>
                </a:lnTo>
                <a:lnTo>
                  <a:pt x="3830" y="27909"/>
                </a:lnTo>
                <a:lnTo>
                  <a:pt x="14119" y="13093"/>
                </a:lnTo>
                <a:lnTo>
                  <a:pt x="29060" y="3445"/>
                </a:lnTo>
                <a:lnTo>
                  <a:pt x="46847" y="0"/>
                </a:lnTo>
                <a:lnTo>
                  <a:pt x="708385" y="0"/>
                </a:lnTo>
                <a:lnTo>
                  <a:pt x="726172" y="3445"/>
                </a:lnTo>
                <a:lnTo>
                  <a:pt x="741113" y="13093"/>
                </a:lnTo>
                <a:lnTo>
                  <a:pt x="751402" y="27909"/>
                </a:lnTo>
                <a:lnTo>
                  <a:pt x="755233" y="46859"/>
                </a:lnTo>
                <a:lnTo>
                  <a:pt x="751402" y="65811"/>
                </a:lnTo>
                <a:lnTo>
                  <a:pt x="741113" y="80627"/>
                </a:lnTo>
                <a:lnTo>
                  <a:pt x="726172" y="90274"/>
                </a:lnTo>
                <a:lnTo>
                  <a:pt x="708385" y="93719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29234" y="1639531"/>
            <a:ext cx="137830" cy="1378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00240" y="2720053"/>
            <a:ext cx="60960" cy="463550"/>
          </a:xfrm>
          <a:custGeom>
            <a:avLst/>
            <a:gdLst/>
            <a:ahLst/>
            <a:cxnLst/>
            <a:rect l="l" t="t" r="r" b="b"/>
            <a:pathLst>
              <a:path w="60960" h="463550">
                <a:moveTo>
                  <a:pt x="60639" y="463064"/>
                </a:moveTo>
                <a:lnTo>
                  <a:pt x="37210" y="458242"/>
                </a:lnTo>
                <a:lnTo>
                  <a:pt x="17916" y="445153"/>
                </a:lnTo>
                <a:lnTo>
                  <a:pt x="4823" y="425863"/>
                </a:lnTo>
                <a:lnTo>
                  <a:pt x="0" y="402440"/>
                </a:lnTo>
                <a:lnTo>
                  <a:pt x="0" y="57884"/>
                </a:lnTo>
                <a:lnTo>
                  <a:pt x="4823" y="34885"/>
                </a:lnTo>
                <a:lnTo>
                  <a:pt x="17916" y="16538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463064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0240" y="3527693"/>
            <a:ext cx="60960" cy="835660"/>
          </a:xfrm>
          <a:custGeom>
            <a:avLst/>
            <a:gdLst/>
            <a:ahLst/>
            <a:cxnLst/>
            <a:rect l="l" t="t" r="r" b="b"/>
            <a:pathLst>
              <a:path w="60960" h="835660">
                <a:moveTo>
                  <a:pt x="60639" y="835182"/>
                </a:moveTo>
                <a:lnTo>
                  <a:pt x="37210" y="830360"/>
                </a:lnTo>
                <a:lnTo>
                  <a:pt x="17916" y="817271"/>
                </a:lnTo>
                <a:lnTo>
                  <a:pt x="4823" y="797982"/>
                </a:lnTo>
                <a:lnTo>
                  <a:pt x="0" y="774558"/>
                </a:lnTo>
                <a:lnTo>
                  <a:pt x="0" y="57881"/>
                </a:lnTo>
                <a:lnTo>
                  <a:pt x="4823" y="34885"/>
                </a:lnTo>
                <a:lnTo>
                  <a:pt x="17916" y="16539"/>
                </a:lnTo>
                <a:lnTo>
                  <a:pt x="37210" y="4393"/>
                </a:lnTo>
                <a:lnTo>
                  <a:pt x="60639" y="0"/>
                </a:lnTo>
                <a:lnTo>
                  <a:pt x="60639" y="835182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00240" y="4544811"/>
            <a:ext cx="60960" cy="838200"/>
          </a:xfrm>
          <a:custGeom>
            <a:avLst/>
            <a:gdLst/>
            <a:ahLst/>
            <a:cxnLst/>
            <a:rect l="l" t="t" r="r" b="b"/>
            <a:pathLst>
              <a:path w="60960" h="838200">
                <a:moveTo>
                  <a:pt x="60639" y="837956"/>
                </a:moveTo>
                <a:lnTo>
                  <a:pt x="37210" y="833133"/>
                </a:lnTo>
                <a:lnTo>
                  <a:pt x="17916" y="820041"/>
                </a:lnTo>
                <a:lnTo>
                  <a:pt x="4823" y="800742"/>
                </a:lnTo>
                <a:lnTo>
                  <a:pt x="0" y="777301"/>
                </a:lnTo>
                <a:lnTo>
                  <a:pt x="0" y="60654"/>
                </a:lnTo>
                <a:lnTo>
                  <a:pt x="4823" y="37213"/>
                </a:lnTo>
                <a:lnTo>
                  <a:pt x="17916" y="17914"/>
                </a:lnTo>
                <a:lnTo>
                  <a:pt x="37210" y="4822"/>
                </a:lnTo>
                <a:lnTo>
                  <a:pt x="60639" y="0"/>
                </a:lnTo>
                <a:lnTo>
                  <a:pt x="60639" y="837956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26109" y="3803324"/>
            <a:ext cx="60960" cy="1342390"/>
          </a:xfrm>
          <a:custGeom>
            <a:avLst/>
            <a:gdLst/>
            <a:ahLst/>
            <a:cxnLst/>
            <a:rect l="l" t="t" r="r" b="b"/>
            <a:pathLst>
              <a:path w="60959" h="1342389">
                <a:moveTo>
                  <a:pt x="44" y="1342390"/>
                </a:moveTo>
                <a:lnTo>
                  <a:pt x="0" y="0"/>
                </a:lnTo>
                <a:lnTo>
                  <a:pt x="23441" y="4826"/>
                </a:lnTo>
                <a:lnTo>
                  <a:pt x="42740" y="17926"/>
                </a:lnTo>
                <a:lnTo>
                  <a:pt x="55832" y="37226"/>
                </a:lnTo>
                <a:lnTo>
                  <a:pt x="60655" y="60655"/>
                </a:lnTo>
                <a:lnTo>
                  <a:pt x="60655" y="1281744"/>
                </a:lnTo>
                <a:lnTo>
                  <a:pt x="55832" y="1305174"/>
                </a:lnTo>
                <a:lnTo>
                  <a:pt x="42740" y="1324474"/>
                </a:lnTo>
                <a:lnTo>
                  <a:pt x="23441" y="1337573"/>
                </a:lnTo>
                <a:lnTo>
                  <a:pt x="44" y="1342390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60880" y="1231577"/>
            <a:ext cx="5565775" cy="9055735"/>
          </a:xfrm>
          <a:custGeom>
            <a:avLst/>
            <a:gdLst/>
            <a:ahLst/>
            <a:cxnLst/>
            <a:rect l="l" t="t" r="r" b="b"/>
            <a:pathLst>
              <a:path w="5565775" h="9055735">
                <a:moveTo>
                  <a:pt x="55141" y="9055421"/>
                </a:moveTo>
                <a:lnTo>
                  <a:pt x="68" y="9055421"/>
                </a:lnTo>
                <a:lnTo>
                  <a:pt x="0" y="824173"/>
                </a:lnTo>
                <a:lnTo>
                  <a:pt x="1033" y="782438"/>
                </a:lnTo>
                <a:lnTo>
                  <a:pt x="4134" y="740446"/>
                </a:lnTo>
                <a:lnTo>
                  <a:pt x="9303" y="698971"/>
                </a:lnTo>
                <a:lnTo>
                  <a:pt x="16538" y="658788"/>
                </a:lnTo>
                <a:lnTo>
                  <a:pt x="25152" y="618819"/>
                </a:lnTo>
                <a:lnTo>
                  <a:pt x="35832" y="578851"/>
                </a:lnTo>
                <a:lnTo>
                  <a:pt x="57195" y="522344"/>
                </a:lnTo>
                <a:lnTo>
                  <a:pt x="82692" y="465838"/>
                </a:lnTo>
                <a:lnTo>
                  <a:pt x="100954" y="431381"/>
                </a:lnTo>
                <a:lnTo>
                  <a:pt x="121282" y="396925"/>
                </a:lnTo>
                <a:lnTo>
                  <a:pt x="142300" y="363850"/>
                </a:lnTo>
                <a:lnTo>
                  <a:pt x="182872" y="306481"/>
                </a:lnTo>
                <a:lnTo>
                  <a:pt x="221979" y="260999"/>
                </a:lnTo>
                <a:lnTo>
                  <a:pt x="257036" y="226975"/>
                </a:lnTo>
                <a:lnTo>
                  <a:pt x="285979" y="200271"/>
                </a:lnTo>
                <a:lnTo>
                  <a:pt x="339861" y="156977"/>
                </a:lnTo>
                <a:lnTo>
                  <a:pt x="381321" y="128829"/>
                </a:lnTo>
                <a:lnTo>
                  <a:pt x="424696" y="103116"/>
                </a:lnTo>
                <a:lnTo>
                  <a:pt x="469847" y="79963"/>
                </a:lnTo>
                <a:lnTo>
                  <a:pt x="516639" y="59494"/>
                </a:lnTo>
                <a:lnTo>
                  <a:pt x="564935" y="41833"/>
                </a:lnTo>
                <a:lnTo>
                  <a:pt x="614598" y="27104"/>
                </a:lnTo>
                <a:lnTo>
                  <a:pt x="665491" y="15432"/>
                </a:lnTo>
                <a:lnTo>
                  <a:pt x="717478" y="6941"/>
                </a:lnTo>
                <a:lnTo>
                  <a:pt x="770423" y="1756"/>
                </a:lnTo>
                <a:lnTo>
                  <a:pt x="824188" y="0"/>
                </a:lnTo>
                <a:lnTo>
                  <a:pt x="4743824" y="0"/>
                </a:lnTo>
                <a:lnTo>
                  <a:pt x="4797522" y="1694"/>
                </a:lnTo>
                <a:lnTo>
                  <a:pt x="4850301" y="6718"/>
                </a:lnTo>
                <a:lnTo>
                  <a:pt x="4902062" y="14985"/>
                </a:lnTo>
                <a:lnTo>
                  <a:pt x="4952705" y="26409"/>
                </a:lnTo>
                <a:lnTo>
                  <a:pt x="5002130" y="40901"/>
                </a:lnTo>
                <a:lnTo>
                  <a:pt x="5041298" y="55129"/>
                </a:lnTo>
                <a:lnTo>
                  <a:pt x="824188" y="55129"/>
                </a:lnTo>
                <a:lnTo>
                  <a:pt x="775580" y="56643"/>
                </a:lnTo>
                <a:lnTo>
                  <a:pt x="727770" y="61126"/>
                </a:lnTo>
                <a:lnTo>
                  <a:pt x="680852" y="68488"/>
                </a:lnTo>
                <a:lnTo>
                  <a:pt x="634914" y="78641"/>
                </a:lnTo>
                <a:lnTo>
                  <a:pt x="590047" y="91494"/>
                </a:lnTo>
                <a:lnTo>
                  <a:pt x="546341" y="106958"/>
                </a:lnTo>
                <a:lnTo>
                  <a:pt x="503868" y="124944"/>
                </a:lnTo>
                <a:lnTo>
                  <a:pt x="462753" y="145362"/>
                </a:lnTo>
                <a:lnTo>
                  <a:pt x="423071" y="168124"/>
                </a:lnTo>
                <a:lnTo>
                  <a:pt x="384911" y="193139"/>
                </a:lnTo>
                <a:lnTo>
                  <a:pt x="348364" y="220318"/>
                </a:lnTo>
                <a:lnTo>
                  <a:pt x="313520" y="249572"/>
                </a:lnTo>
                <a:lnTo>
                  <a:pt x="280469" y="280812"/>
                </a:lnTo>
                <a:lnTo>
                  <a:pt x="249303" y="313948"/>
                </a:lnTo>
                <a:lnTo>
                  <a:pt x="220110" y="348890"/>
                </a:lnTo>
                <a:lnTo>
                  <a:pt x="192983" y="385550"/>
                </a:lnTo>
                <a:lnTo>
                  <a:pt x="168010" y="423838"/>
                </a:lnTo>
                <a:lnTo>
                  <a:pt x="145282" y="463664"/>
                </a:lnTo>
                <a:lnTo>
                  <a:pt x="124890" y="504939"/>
                </a:lnTo>
                <a:lnTo>
                  <a:pt x="106924" y="547574"/>
                </a:lnTo>
                <a:lnTo>
                  <a:pt x="91474" y="591479"/>
                </a:lnTo>
                <a:lnTo>
                  <a:pt x="78631" y="636565"/>
                </a:lnTo>
                <a:lnTo>
                  <a:pt x="68484" y="682743"/>
                </a:lnTo>
                <a:lnTo>
                  <a:pt x="61125" y="729923"/>
                </a:lnTo>
                <a:lnTo>
                  <a:pt x="56643" y="778015"/>
                </a:lnTo>
                <a:lnTo>
                  <a:pt x="55214" y="824173"/>
                </a:lnTo>
                <a:lnTo>
                  <a:pt x="55141" y="9055421"/>
                </a:lnTo>
                <a:close/>
              </a:path>
              <a:path w="5565775" h="9055735">
                <a:moveTo>
                  <a:pt x="5565161" y="9055421"/>
                </a:moveTo>
                <a:lnTo>
                  <a:pt x="5510122" y="9055421"/>
                </a:lnTo>
                <a:lnTo>
                  <a:pt x="5510122" y="824173"/>
                </a:lnTo>
                <a:lnTo>
                  <a:pt x="5508608" y="775563"/>
                </a:lnTo>
                <a:lnTo>
                  <a:pt x="5504125" y="727753"/>
                </a:lnTo>
                <a:lnTo>
                  <a:pt x="5496766" y="680833"/>
                </a:lnTo>
                <a:lnTo>
                  <a:pt x="5486619" y="634894"/>
                </a:lnTo>
                <a:lnTo>
                  <a:pt x="5473774" y="590026"/>
                </a:lnTo>
                <a:lnTo>
                  <a:pt x="5458324" y="546318"/>
                </a:lnTo>
                <a:lnTo>
                  <a:pt x="5440357" y="503862"/>
                </a:lnTo>
                <a:lnTo>
                  <a:pt x="5419964" y="462748"/>
                </a:lnTo>
                <a:lnTo>
                  <a:pt x="5397235" y="423067"/>
                </a:lnTo>
                <a:lnTo>
                  <a:pt x="5372261" y="384907"/>
                </a:lnTo>
                <a:lnTo>
                  <a:pt x="5345132" y="348361"/>
                </a:lnTo>
                <a:lnTo>
                  <a:pt x="5315939" y="313517"/>
                </a:lnTo>
                <a:lnTo>
                  <a:pt x="5284772" y="280467"/>
                </a:lnTo>
                <a:lnTo>
                  <a:pt x="5251720" y="249301"/>
                </a:lnTo>
                <a:lnTo>
                  <a:pt x="5216876" y="220109"/>
                </a:lnTo>
                <a:lnTo>
                  <a:pt x="5180328" y="192982"/>
                </a:lnTo>
                <a:lnTo>
                  <a:pt x="5142167" y="168009"/>
                </a:lnTo>
                <a:lnTo>
                  <a:pt x="5102484" y="145282"/>
                </a:lnTo>
                <a:lnTo>
                  <a:pt x="5061477" y="124944"/>
                </a:lnTo>
                <a:lnTo>
                  <a:pt x="5018895" y="106924"/>
                </a:lnTo>
                <a:lnTo>
                  <a:pt x="4975189" y="91474"/>
                </a:lnTo>
                <a:lnTo>
                  <a:pt x="4930322" y="78631"/>
                </a:lnTo>
                <a:lnTo>
                  <a:pt x="4884385" y="68484"/>
                </a:lnTo>
                <a:lnTo>
                  <a:pt x="4837466" y="61125"/>
                </a:lnTo>
                <a:lnTo>
                  <a:pt x="4789658" y="56643"/>
                </a:lnTo>
                <a:lnTo>
                  <a:pt x="4741050" y="55129"/>
                </a:lnTo>
                <a:lnTo>
                  <a:pt x="5041298" y="55129"/>
                </a:lnTo>
                <a:lnTo>
                  <a:pt x="5096929" y="78746"/>
                </a:lnTo>
                <a:lnTo>
                  <a:pt x="5142103" y="101924"/>
                </a:lnTo>
                <a:lnTo>
                  <a:pt x="5185661" y="127823"/>
                </a:lnTo>
                <a:lnTo>
                  <a:pt x="5227504" y="156356"/>
                </a:lnTo>
                <a:lnTo>
                  <a:pt x="5267531" y="187436"/>
                </a:lnTo>
                <a:lnTo>
                  <a:pt x="5296476" y="212589"/>
                </a:lnTo>
                <a:lnTo>
                  <a:pt x="5325443" y="239810"/>
                </a:lnTo>
                <a:lnTo>
                  <a:pt x="5365060" y="284257"/>
                </a:lnTo>
                <a:lnTo>
                  <a:pt x="5402619" y="330771"/>
                </a:lnTo>
                <a:lnTo>
                  <a:pt x="5425688" y="363850"/>
                </a:lnTo>
                <a:lnTo>
                  <a:pt x="5446723" y="396925"/>
                </a:lnTo>
                <a:lnTo>
                  <a:pt x="5467046" y="430348"/>
                </a:lnTo>
                <a:lnTo>
                  <a:pt x="5485311" y="465838"/>
                </a:lnTo>
                <a:lnTo>
                  <a:pt x="5509421" y="521310"/>
                </a:lnTo>
                <a:lnTo>
                  <a:pt x="5529416" y="578851"/>
                </a:lnTo>
                <a:lnTo>
                  <a:pt x="5540091" y="618819"/>
                </a:lnTo>
                <a:lnTo>
                  <a:pt x="5548709" y="658788"/>
                </a:lnTo>
                <a:lnTo>
                  <a:pt x="5555933" y="698583"/>
                </a:lnTo>
                <a:lnTo>
                  <a:pt x="5561096" y="739413"/>
                </a:lnTo>
                <a:lnTo>
                  <a:pt x="5564196" y="781276"/>
                </a:lnTo>
                <a:lnTo>
                  <a:pt x="5565230" y="824173"/>
                </a:lnTo>
                <a:lnTo>
                  <a:pt x="5565161" y="9055421"/>
                </a:lnTo>
                <a:close/>
              </a:path>
            </a:pathLst>
          </a:custGeom>
          <a:solidFill>
            <a:srgbClr val="5454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0111" y="3443284"/>
            <a:ext cx="6825615" cy="3401060"/>
          </a:xfrm>
          <a:custGeom>
            <a:avLst/>
            <a:gdLst/>
            <a:ahLst/>
            <a:cxnLst/>
            <a:rect l="l" t="t" r="r" b="b"/>
            <a:pathLst>
              <a:path w="6825615" h="3401059">
                <a:moveTo>
                  <a:pt x="6186296" y="3400436"/>
                </a:moveTo>
                <a:lnTo>
                  <a:pt x="640464" y="3400436"/>
                </a:lnTo>
                <a:lnTo>
                  <a:pt x="593124" y="3398687"/>
                </a:lnTo>
                <a:lnTo>
                  <a:pt x="546333" y="3393483"/>
                </a:lnTo>
                <a:lnTo>
                  <a:pt x="500604" y="3384963"/>
                </a:lnTo>
                <a:lnTo>
                  <a:pt x="456060" y="3373251"/>
                </a:lnTo>
                <a:lnTo>
                  <a:pt x="412829" y="3358474"/>
                </a:lnTo>
                <a:lnTo>
                  <a:pt x="371035" y="3340756"/>
                </a:lnTo>
                <a:lnTo>
                  <a:pt x="330803" y="3320222"/>
                </a:lnTo>
                <a:lnTo>
                  <a:pt x="292259" y="3296999"/>
                </a:lnTo>
                <a:lnTo>
                  <a:pt x="255527" y="3271211"/>
                </a:lnTo>
                <a:lnTo>
                  <a:pt x="220734" y="3242984"/>
                </a:lnTo>
                <a:lnTo>
                  <a:pt x="188004" y="3212443"/>
                </a:lnTo>
                <a:lnTo>
                  <a:pt x="157463" y="3179712"/>
                </a:lnTo>
                <a:lnTo>
                  <a:pt x="129237" y="3144918"/>
                </a:lnTo>
                <a:lnTo>
                  <a:pt x="103449" y="3108186"/>
                </a:lnTo>
                <a:lnTo>
                  <a:pt x="80226" y="3069641"/>
                </a:lnTo>
                <a:lnTo>
                  <a:pt x="59693" y="3029408"/>
                </a:lnTo>
                <a:lnTo>
                  <a:pt x="41976" y="2987613"/>
                </a:lnTo>
                <a:lnTo>
                  <a:pt x="27198" y="2944380"/>
                </a:lnTo>
                <a:lnTo>
                  <a:pt x="15487" y="2899836"/>
                </a:lnTo>
                <a:lnTo>
                  <a:pt x="6966" y="2854105"/>
                </a:lnTo>
                <a:lnTo>
                  <a:pt x="1762" y="2807312"/>
                </a:lnTo>
                <a:lnTo>
                  <a:pt x="0" y="2759585"/>
                </a:lnTo>
                <a:lnTo>
                  <a:pt x="0" y="640851"/>
                </a:lnTo>
                <a:lnTo>
                  <a:pt x="1762" y="593125"/>
                </a:lnTo>
                <a:lnTo>
                  <a:pt x="6966" y="546334"/>
                </a:lnTo>
                <a:lnTo>
                  <a:pt x="15487" y="500604"/>
                </a:lnTo>
                <a:lnTo>
                  <a:pt x="27198" y="456061"/>
                </a:lnTo>
                <a:lnTo>
                  <a:pt x="41976" y="412830"/>
                </a:lnTo>
                <a:lnTo>
                  <a:pt x="59693" y="371035"/>
                </a:lnTo>
                <a:lnTo>
                  <a:pt x="80226" y="330803"/>
                </a:lnTo>
                <a:lnTo>
                  <a:pt x="103449" y="292259"/>
                </a:lnTo>
                <a:lnTo>
                  <a:pt x="129237" y="255527"/>
                </a:lnTo>
                <a:lnTo>
                  <a:pt x="157463" y="220734"/>
                </a:lnTo>
                <a:lnTo>
                  <a:pt x="188004" y="188005"/>
                </a:lnTo>
                <a:lnTo>
                  <a:pt x="220734" y="157464"/>
                </a:lnTo>
                <a:lnTo>
                  <a:pt x="255527" y="129237"/>
                </a:lnTo>
                <a:lnTo>
                  <a:pt x="292259" y="103449"/>
                </a:lnTo>
                <a:lnTo>
                  <a:pt x="330803" y="80226"/>
                </a:lnTo>
                <a:lnTo>
                  <a:pt x="371035" y="59693"/>
                </a:lnTo>
                <a:lnTo>
                  <a:pt x="412829" y="41976"/>
                </a:lnTo>
                <a:lnTo>
                  <a:pt x="456060" y="27198"/>
                </a:lnTo>
                <a:lnTo>
                  <a:pt x="500604" y="15487"/>
                </a:lnTo>
                <a:lnTo>
                  <a:pt x="546333" y="6966"/>
                </a:lnTo>
                <a:lnTo>
                  <a:pt x="593124" y="1762"/>
                </a:lnTo>
                <a:lnTo>
                  <a:pt x="640851" y="0"/>
                </a:lnTo>
                <a:lnTo>
                  <a:pt x="6185909" y="0"/>
                </a:lnTo>
                <a:lnTo>
                  <a:pt x="6233639" y="1762"/>
                </a:lnTo>
                <a:lnTo>
                  <a:pt x="6280432" y="6966"/>
                </a:lnTo>
                <a:lnTo>
                  <a:pt x="6326164" y="15487"/>
                </a:lnTo>
                <a:lnTo>
                  <a:pt x="6370709" y="27198"/>
                </a:lnTo>
                <a:lnTo>
                  <a:pt x="6413942" y="41976"/>
                </a:lnTo>
                <a:lnTo>
                  <a:pt x="6455737" y="59693"/>
                </a:lnTo>
                <a:lnTo>
                  <a:pt x="6495971" y="80226"/>
                </a:lnTo>
                <a:lnTo>
                  <a:pt x="6534516" y="103449"/>
                </a:lnTo>
                <a:lnTo>
                  <a:pt x="6571249" y="129237"/>
                </a:lnTo>
                <a:lnTo>
                  <a:pt x="6606043" y="157464"/>
                </a:lnTo>
                <a:lnTo>
                  <a:pt x="6638773" y="188005"/>
                </a:lnTo>
                <a:lnTo>
                  <a:pt x="6669315" y="220734"/>
                </a:lnTo>
                <a:lnTo>
                  <a:pt x="6697543" y="255527"/>
                </a:lnTo>
                <a:lnTo>
                  <a:pt x="6723331" y="292259"/>
                </a:lnTo>
                <a:lnTo>
                  <a:pt x="6746554" y="330803"/>
                </a:lnTo>
                <a:lnTo>
                  <a:pt x="6767087" y="371035"/>
                </a:lnTo>
                <a:lnTo>
                  <a:pt x="6784805" y="412830"/>
                </a:lnTo>
                <a:lnTo>
                  <a:pt x="6799583" y="456061"/>
                </a:lnTo>
                <a:lnTo>
                  <a:pt x="6811294" y="500604"/>
                </a:lnTo>
                <a:lnTo>
                  <a:pt x="6819815" y="546334"/>
                </a:lnTo>
                <a:lnTo>
                  <a:pt x="6825019" y="593125"/>
                </a:lnTo>
                <a:lnTo>
                  <a:pt x="6825395" y="603296"/>
                </a:lnTo>
                <a:lnTo>
                  <a:pt x="6825395" y="2797141"/>
                </a:lnTo>
                <a:lnTo>
                  <a:pt x="6819815" y="2854105"/>
                </a:lnTo>
                <a:lnTo>
                  <a:pt x="6811294" y="2899836"/>
                </a:lnTo>
                <a:lnTo>
                  <a:pt x="6799583" y="2944380"/>
                </a:lnTo>
                <a:lnTo>
                  <a:pt x="6784805" y="2987613"/>
                </a:lnTo>
                <a:lnTo>
                  <a:pt x="6767087" y="3029408"/>
                </a:lnTo>
                <a:lnTo>
                  <a:pt x="6746554" y="3069641"/>
                </a:lnTo>
                <a:lnTo>
                  <a:pt x="6723331" y="3108186"/>
                </a:lnTo>
                <a:lnTo>
                  <a:pt x="6697543" y="3144918"/>
                </a:lnTo>
                <a:lnTo>
                  <a:pt x="6669315" y="3179712"/>
                </a:lnTo>
                <a:lnTo>
                  <a:pt x="6638773" y="3212443"/>
                </a:lnTo>
                <a:lnTo>
                  <a:pt x="6606043" y="3242984"/>
                </a:lnTo>
                <a:lnTo>
                  <a:pt x="6571249" y="3271211"/>
                </a:lnTo>
                <a:lnTo>
                  <a:pt x="6534516" y="3296999"/>
                </a:lnTo>
                <a:lnTo>
                  <a:pt x="6495971" y="3320222"/>
                </a:lnTo>
                <a:lnTo>
                  <a:pt x="6455737" y="3340756"/>
                </a:lnTo>
                <a:lnTo>
                  <a:pt x="6413942" y="3358474"/>
                </a:lnTo>
                <a:lnTo>
                  <a:pt x="6370709" y="3373251"/>
                </a:lnTo>
                <a:lnTo>
                  <a:pt x="6326164" y="3384963"/>
                </a:lnTo>
                <a:lnTo>
                  <a:pt x="6280432" y="3393483"/>
                </a:lnTo>
                <a:lnTo>
                  <a:pt x="6233639" y="3398687"/>
                </a:lnTo>
                <a:lnTo>
                  <a:pt x="6186296" y="3400436"/>
                </a:lnTo>
                <a:close/>
              </a:path>
            </a:pathLst>
          </a:custGeom>
          <a:solidFill>
            <a:srgbClr val="FFFFFF">
              <a:alpha val="948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39640" y="4866421"/>
            <a:ext cx="6811009" cy="0"/>
          </a:xfrm>
          <a:custGeom>
            <a:avLst/>
            <a:gdLst/>
            <a:ahLst/>
            <a:cxnLst/>
            <a:rect l="l" t="t" r="r" b="b"/>
            <a:pathLst>
              <a:path w="6811009">
                <a:moveTo>
                  <a:pt x="0" y="0"/>
                </a:moveTo>
                <a:lnTo>
                  <a:pt x="6810406" y="0"/>
                </a:lnTo>
              </a:path>
            </a:pathLst>
          </a:custGeom>
          <a:ln w="1905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EEC6B39B-E7CB-7564-F7A8-A300ECA30B7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3260" y="3958020"/>
            <a:ext cx="3600479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pt-BR" b="1" spc="600" dirty="0">
                <a:latin typeface="Futura Bk BT"/>
              </a:rPr>
              <a:t>NOTIFICATION</a:t>
            </a:r>
            <a:endParaRPr b="1" spc="600" dirty="0">
              <a:latin typeface="Futura Bk BT"/>
            </a:endParaRP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1C8D0C8C-02E6-F5C8-B983-0215856A465A}"/>
              </a:ext>
            </a:extLst>
          </p:cNvPr>
          <p:cNvSpPr txBox="1"/>
          <p:nvPr/>
        </p:nvSpPr>
        <p:spPr>
          <a:xfrm>
            <a:off x="2160700" y="5554315"/>
            <a:ext cx="596582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45" dirty="0">
                <a:latin typeface="Lucida Sans Unicode"/>
                <a:cs typeface="Lucida Sans Unicode"/>
              </a:rPr>
              <a:t>One </a:t>
            </a:r>
            <a:r>
              <a:rPr lang="es-ES" sz="2500" spc="20" dirty="0" err="1">
                <a:latin typeface="Lucida Sans Unicode"/>
                <a:cs typeface="Lucida Sans Unicode"/>
              </a:rPr>
              <a:t>day</a:t>
            </a:r>
            <a:r>
              <a:rPr sz="2500" spc="20" dirty="0">
                <a:latin typeface="Lucida Sans Unicode"/>
                <a:cs typeface="Lucida Sans Unicode"/>
              </a:rPr>
              <a:t> </a:t>
            </a:r>
            <a:r>
              <a:rPr sz="2500" spc="-45" dirty="0">
                <a:latin typeface="Lucida Sans Unicode"/>
                <a:cs typeface="Lucida Sans Unicode"/>
              </a:rPr>
              <a:t>left </a:t>
            </a:r>
            <a:r>
              <a:rPr sz="2500" spc="-60" dirty="0">
                <a:latin typeface="Lucida Sans Unicode"/>
                <a:cs typeface="Lucida Sans Unicode"/>
              </a:rPr>
              <a:t>for </a:t>
            </a:r>
            <a:r>
              <a:rPr sz="2500" spc="30" dirty="0">
                <a:latin typeface="Lucida Sans Unicode"/>
                <a:cs typeface="Lucida Sans Unicode"/>
              </a:rPr>
              <a:t>World </a:t>
            </a:r>
            <a:r>
              <a:rPr sz="2500" spc="-10" dirty="0">
                <a:latin typeface="Lucida Sans Unicode"/>
                <a:cs typeface="Lucida Sans Unicode"/>
              </a:rPr>
              <a:t>Investor</a:t>
            </a:r>
            <a:r>
              <a:rPr sz="2500" dirty="0">
                <a:latin typeface="Lucida Sans Unicode"/>
                <a:cs typeface="Lucida Sans Unicode"/>
              </a:rPr>
              <a:t> </a:t>
            </a:r>
            <a:r>
              <a:rPr sz="2500" spc="70" dirty="0">
                <a:latin typeface="Lucida Sans Unicode"/>
                <a:cs typeface="Lucida Sans Unicode"/>
              </a:rPr>
              <a:t>Week</a:t>
            </a:r>
            <a:endParaRPr sz="2500" dirty="0">
              <a:latin typeface="Lucida Sans Unicode"/>
              <a:cs typeface="Lucida Sans Unicode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DB6D563-A2EB-4FC4-74D6-BEF2DA5B60D1}"/>
              </a:ext>
            </a:extLst>
          </p:cNvPr>
          <p:cNvGrpSpPr/>
          <p:nvPr/>
        </p:nvGrpSpPr>
        <p:grpSpPr>
          <a:xfrm>
            <a:off x="3556680" y="7448178"/>
            <a:ext cx="3086100" cy="1985645"/>
            <a:chOff x="740962" y="278954"/>
            <a:chExt cx="3086100" cy="1985645"/>
          </a:xfrm>
        </p:grpSpPr>
        <p:sp>
          <p:nvSpPr>
            <p:cNvPr id="21" name="object 3">
              <a:extLst>
                <a:ext uri="{FF2B5EF4-FFF2-40B4-BE49-F238E27FC236}">
                  <a16:creationId xmlns:a16="http://schemas.microsoft.com/office/drawing/2014/main" id="{01A7482E-41A9-E965-F32B-1BDA11FC8B3D}"/>
                </a:ext>
              </a:extLst>
            </p:cNvPr>
            <p:cNvSpPr/>
            <p:nvPr/>
          </p:nvSpPr>
          <p:spPr>
            <a:xfrm>
              <a:off x="740962" y="278954"/>
              <a:ext cx="3086100" cy="1985645"/>
            </a:xfrm>
            <a:custGeom>
              <a:avLst/>
              <a:gdLst/>
              <a:ahLst/>
              <a:cxnLst/>
              <a:rect l="l" t="t" r="r" b="b"/>
              <a:pathLst>
                <a:path w="3086100" h="1985645">
                  <a:moveTo>
                    <a:pt x="0" y="0"/>
                  </a:moveTo>
                  <a:lnTo>
                    <a:pt x="3086101" y="0"/>
                  </a:lnTo>
                  <a:lnTo>
                    <a:pt x="3086101" y="1985070"/>
                  </a:lnTo>
                  <a:lnTo>
                    <a:pt x="0" y="198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1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8A7B7CD9-7747-000A-A77D-1FABE32839DA}"/>
                </a:ext>
              </a:extLst>
            </p:cNvPr>
            <p:cNvSpPr/>
            <p:nvPr/>
          </p:nvSpPr>
          <p:spPr>
            <a:xfrm>
              <a:off x="884831" y="550288"/>
              <a:ext cx="2800349" cy="143827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B471304-8D29-40BC-A9AC-78D4A41D79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53BF13-3A89-4F50-8654-330673A57B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FE7C0E-DEE7-497C-A7DD-EAFEE50458CE}">
  <ds:schemaRefs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36146e18-fed4-4af9-8601-76cc0cb4a6aa"/>
    <ds:schemaRef ds:uri="http://purl.org/dc/dcmitype/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32</Words>
  <Application>Microsoft Office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Futura Bk BT</vt:lpstr>
      <vt:lpstr>Lucida Sans Unicode</vt:lpstr>
      <vt:lpstr>Office Theme</vt:lpstr>
      <vt:lpstr>NOTIFICATION</vt:lpstr>
      <vt:lpstr>NOTIFICATION</vt:lpstr>
      <vt:lpstr>NOTIFICATION</vt:lpstr>
      <vt:lpstr>NOTIFICATION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notifications WIW</dc:title>
  <dc:creator>Angel Cabo - IOSCO</dc:creator>
  <cp:keywords>DAFnR4f2PN4,BAFhYZyjfF4</cp:keywords>
  <cp:lastModifiedBy>Ángel Cabo Ortega</cp:lastModifiedBy>
  <cp:revision>1</cp:revision>
  <dcterms:created xsi:type="dcterms:W3CDTF">2023-06-30T11:13:04Z</dcterms:created>
  <dcterms:modified xsi:type="dcterms:W3CDTF">2023-07-12T10:13:46Z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</Properties>
</file>